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25"/>
  </p:notesMasterIdLst>
  <p:sldIdLst>
    <p:sldId id="296" r:id="rId3"/>
    <p:sldId id="297" r:id="rId4"/>
    <p:sldId id="258" r:id="rId5"/>
    <p:sldId id="298" r:id="rId6"/>
    <p:sldId id="385" r:id="rId7"/>
    <p:sldId id="386" r:id="rId8"/>
    <p:sldId id="279" r:id="rId9"/>
    <p:sldId id="280" r:id="rId10"/>
    <p:sldId id="387" r:id="rId11"/>
    <p:sldId id="388" r:id="rId12"/>
    <p:sldId id="374" r:id="rId13"/>
    <p:sldId id="375" r:id="rId14"/>
    <p:sldId id="376" r:id="rId15"/>
    <p:sldId id="377" r:id="rId16"/>
    <p:sldId id="355" r:id="rId17"/>
    <p:sldId id="309" r:id="rId18"/>
    <p:sldId id="310" r:id="rId19"/>
    <p:sldId id="311" r:id="rId20"/>
    <p:sldId id="312" r:id="rId21"/>
    <p:sldId id="368" r:id="rId22"/>
    <p:sldId id="369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33F"/>
    <a:srgbClr val="FFFFFF"/>
    <a:srgbClr val="EE2B39"/>
    <a:srgbClr val="EF4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8:01:4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1377,'0'0'784,"0"0"-256,0 0-528,0 0-176,0 0-528,0 0-17,0 0 321,8 0 336,-8 0-288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02F-E5BA-48C5-986A-DA52299DEE45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3F07-4E2E-4924-BE30-09307055C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52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17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7722157c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g5f7722157c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158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f7722157c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0" name="Google Shape;730;g5f7722157c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798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7722157c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g5f7722157c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265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f7722157c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0" name="Google Shape;730;g5f7722157c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69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7722157c_0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g5f7722157c_0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469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f7722157c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0" name="Google Shape;730;g5f7722157c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0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57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77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803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5228" y="6205183"/>
            <a:ext cx="2743200" cy="365125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03-10-2020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2635" y="5349875"/>
            <a:ext cx="2743200" cy="365125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1"/>
            <a:ext cx="12192000" cy="620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29" y="762517"/>
            <a:ext cx="2743200" cy="7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32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03-10-2020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728134"/>
            <a:ext cx="4346359" cy="53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1295400" y="1680839"/>
            <a:ext cx="3403848" cy="210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728134"/>
            <a:ext cx="4346359" cy="53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1295400" y="1680839"/>
            <a:ext cx="3403848" cy="210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641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575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317" y="725998"/>
            <a:ext cx="7987424" cy="74987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03-10-2020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27" y="404813"/>
            <a:ext cx="1213040" cy="323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84" y="280085"/>
            <a:ext cx="1084840" cy="2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8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1" y="800101"/>
            <a:ext cx="12192000" cy="60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-4" y="-26732"/>
            <a:ext cx="12192000" cy="68580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-3" y="-16149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3"/>
          </p:nvPr>
        </p:nvSpPr>
        <p:spPr>
          <a:xfrm>
            <a:off x="13627645" y="-5142547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285131" y="4652963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063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5130" y="2979683"/>
            <a:ext cx="7164684" cy="148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856223" y="813647"/>
            <a:ext cx="7324400" cy="1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" sz="48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48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5624793" y="4920411"/>
            <a:ext cx="1160" cy="1428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94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404785" y="2421467"/>
            <a:ext cx="7020983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41564"/>
            <a:ext cx="12192000" cy="849149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22239" y="162622"/>
            <a:ext cx="4981204" cy="51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83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13588" y="630681"/>
            <a:ext cx="1221917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 u="sng">
                <a:solidFill>
                  <a:srgbClr val="6969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795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rgbClr val="6969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629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66772" y="1565157"/>
            <a:ext cx="8883396" cy="5021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881359" y="269747"/>
            <a:ext cx="960120" cy="656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rgbClr val="6969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15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634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rgbClr val="6969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001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862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1" y="800101"/>
            <a:ext cx="12192000" cy="60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-4" y="-26732"/>
            <a:ext cx="12192000" cy="68580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-3" y="-16149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3"/>
          </p:nvPr>
        </p:nvSpPr>
        <p:spPr>
          <a:xfrm>
            <a:off x="13627645" y="-5142547"/>
            <a:ext cx="12192000" cy="6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285131" y="4652963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40639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5130" y="2979683"/>
            <a:ext cx="7164684" cy="148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856223" y="813647"/>
            <a:ext cx="7324400" cy="1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" sz="48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48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5624793" y="4920411"/>
            <a:ext cx="1160" cy="1428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994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79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53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69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25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41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93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73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21DE-83E9-4661-9EBF-E7AC36D64E6C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E0C8-DB03-464D-B1B7-4FCFA911C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3588" y="630681"/>
            <a:ext cx="1221917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 u="sng">
                <a:solidFill>
                  <a:srgbClr val="69696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9516" y="1659127"/>
            <a:ext cx="9252966" cy="3620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87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3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2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956527" y="3282720"/>
            <a:ext cx="10570954" cy="872403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5333" dirty="0">
                <a:latin typeface="Proxima Nova Light" panose="02000506030000020004" pitchFamily="2" charset="77"/>
              </a:rPr>
              <a:t>Introduction to Python</a:t>
            </a:r>
          </a:p>
          <a:p>
            <a:pPr algn="l"/>
            <a:r>
              <a:rPr lang="en-IN" sz="5333" dirty="0">
                <a:latin typeface="Proxima Nova Light" panose="02000506030000020004" pitchFamily="2" charset="77"/>
              </a:rPr>
              <a:t>Live Session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27" y="0"/>
            <a:ext cx="1808723" cy="21033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542815" y="954717"/>
            <a:ext cx="2207605" cy="174816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67" dirty="0">
              <a:solidFill>
                <a:schemeClr val="bg1"/>
              </a:solidFill>
            </a:endParaRPr>
          </a:p>
          <a:p>
            <a:r>
              <a:rPr lang="en-US" sz="1867" i="1" dirty="0"/>
              <a:t>    #LifeKoKaroLift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6B65CD-F7EB-4BF1-B622-AB981C9EB923}"/>
                  </a:ext>
                </a:extLst>
              </p14:cNvPr>
              <p14:cNvContentPartPr/>
              <p14:nvPr/>
            </p14:nvContentPartPr>
            <p14:xfrm>
              <a:off x="4028234" y="4146868"/>
              <a:ext cx="288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6B65CD-F7EB-4BF1-B622-AB981C9EB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9234" y="4137868"/>
                <a:ext cx="205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980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3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53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36" name="Google Shape;736;p53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10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3"/>
          <p:cNvSpPr txBox="1"/>
          <p:nvPr/>
        </p:nvSpPr>
        <p:spPr>
          <a:xfrm>
            <a:off x="856223" y="829796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1(Answer)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p53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3"/>
          <p:cNvSpPr txBox="1"/>
          <p:nvPr/>
        </p:nvSpPr>
        <p:spPr>
          <a:xfrm>
            <a:off x="1282033" y="2465633"/>
            <a:ext cx="6893200" cy="1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Solution: 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buClr>
                <a:srgbClr val="000000"/>
              </a:buClr>
              <a:buSzPts val="1150"/>
            </a:pP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spcBef>
                <a:spcPts val="2133"/>
              </a:spcBef>
              <a:buClr>
                <a:srgbClr val="000000"/>
              </a:buClr>
              <a:buSzPts val="1800"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2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1388" y="2141117"/>
            <a:ext cx="524358" cy="698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48226" y="3949955"/>
            <a:ext cx="4503420" cy="2245360"/>
            <a:chOff x="5948226" y="4008013"/>
            <a:chExt cx="4503420" cy="2245360"/>
          </a:xfrm>
        </p:grpSpPr>
        <p:sp>
          <p:nvSpPr>
            <p:cNvPr id="4" name="object 4"/>
            <p:cNvSpPr/>
            <p:nvPr/>
          </p:nvSpPr>
          <p:spPr>
            <a:xfrm>
              <a:off x="5948226" y="4008013"/>
              <a:ext cx="4503311" cy="2245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077712" y="4114799"/>
              <a:ext cx="4244340" cy="2032000"/>
            </a:xfrm>
            <a:custGeom>
              <a:avLst/>
              <a:gdLst/>
              <a:ahLst/>
              <a:cxnLst/>
              <a:rect l="l" t="t" r="r" b="b"/>
              <a:pathLst>
                <a:path w="4244340" h="2032000">
                  <a:moveTo>
                    <a:pt x="4244340" y="0"/>
                  </a:moveTo>
                  <a:lnTo>
                    <a:pt x="0" y="0"/>
                  </a:lnTo>
                  <a:lnTo>
                    <a:pt x="0" y="2031492"/>
                  </a:lnTo>
                  <a:lnTo>
                    <a:pt x="4244340" y="2031492"/>
                  </a:lnTo>
                  <a:lnTo>
                    <a:pt x="4244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77711" y="4056742"/>
            <a:ext cx="4244340" cy="1642501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654175" marR="0" lvl="0" indent="0" algn="l" defTabSz="914400" rtl="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Tuple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658620" marR="413384" lvl="0" indent="0" algn="l" defTabSz="914400" rtl="0" eaLnBrk="1" fontAlgn="auto" latinLnBrk="0" hangingPunct="1">
              <a:lnSpc>
                <a:spcPct val="104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Stores latitude</a:t>
            </a:r>
            <a:r>
              <a:rPr kumimoji="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longitude of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your  home, because it  doesn’t.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3452" y="4449933"/>
            <a:ext cx="1280159" cy="1280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79648" y="3949955"/>
            <a:ext cx="4505325" cy="2245360"/>
            <a:chOff x="1179648" y="4008013"/>
            <a:chExt cx="4505325" cy="2245360"/>
          </a:xfrm>
        </p:grpSpPr>
        <p:sp>
          <p:nvSpPr>
            <p:cNvPr id="9" name="object 9"/>
            <p:cNvSpPr/>
            <p:nvPr/>
          </p:nvSpPr>
          <p:spPr>
            <a:xfrm>
              <a:off x="1179648" y="4008013"/>
              <a:ext cx="4504798" cy="22450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09115" y="4114799"/>
              <a:ext cx="4246245" cy="2032000"/>
            </a:xfrm>
            <a:custGeom>
              <a:avLst/>
              <a:gdLst/>
              <a:ahLst/>
              <a:cxnLst/>
              <a:rect l="l" t="t" r="r" b="b"/>
              <a:pathLst>
                <a:path w="4246245" h="2032000">
                  <a:moveTo>
                    <a:pt x="4245864" y="0"/>
                  </a:moveTo>
                  <a:lnTo>
                    <a:pt x="0" y="0"/>
                  </a:lnTo>
                  <a:lnTo>
                    <a:pt x="0" y="2031492"/>
                  </a:lnTo>
                  <a:lnTo>
                    <a:pt x="4245864" y="2031492"/>
                  </a:lnTo>
                  <a:lnTo>
                    <a:pt x="4245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09116" y="4056742"/>
            <a:ext cx="4246245" cy="1642501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788795" marR="0" lvl="0" indent="0" algn="l" defTabSz="914400" rtl="0" eaLnBrk="1" fontAlgn="auto" latinLnBrk="0" hangingPunct="1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List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788795" marR="400685" lvl="0" indent="0" algn="l" defTabSz="914400" rtl="0" eaLnBrk="1" fontAlgn="auto" latinLnBrk="0" hangingPunct="1">
              <a:lnSpc>
                <a:spcPct val="1042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Stores</a:t>
            </a:r>
            <a:r>
              <a:rPr kumimoji="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ingredients  to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cook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noodles,  because they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  </a:t>
            </a:r>
            <a:r>
              <a:rPr kumimoji="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change.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4876" y="4449933"/>
            <a:ext cx="1274064" cy="1280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-13588" y="137197"/>
            <a:ext cx="1221917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95"/>
              </a:spcBef>
              <a:tabLst>
                <a:tab pos="12205970" algn="l"/>
              </a:tabLst>
            </a:pPr>
            <a:r>
              <a:rPr sz="3600" spc="220" dirty="0"/>
              <a:t> </a:t>
            </a:r>
            <a:r>
              <a:rPr sz="3600" spc="-5" dirty="0"/>
              <a:t>Data</a:t>
            </a:r>
            <a:r>
              <a:rPr sz="3600" spc="-145" dirty="0"/>
              <a:t> </a:t>
            </a:r>
            <a:r>
              <a:rPr sz="3600" spc="-65" dirty="0"/>
              <a:t>Types	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264411" y="1963692"/>
            <a:ext cx="3950335" cy="17881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2051050" lvl="0" indent="0" algn="l" defTabSz="914400" rtl="0" eaLnBrk="1" fontAlgn="auto" latinLnBrk="0" hangingPunct="1">
              <a:lnSpc>
                <a:spcPts val="34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Tuple 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7815" marR="0" lvl="0" indent="0" algn="l" defTabSz="914400" rtl="0" eaLnBrk="1" fontAlgn="auto" latinLnBrk="0" hangingPunct="1">
              <a:lnSpc>
                <a:spcPts val="2695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tuple is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sequence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</a:p>
          <a:p>
            <a:pPr marL="297815" marR="0" lvl="0" indent="0" algn="l" defTabSz="914400" rtl="0" eaLnBrk="1" fontAlgn="auto" latinLnBrk="0" hangingPunct="1">
              <a:lnSpc>
                <a:spcPts val="2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3ABAB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Immutable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Python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objects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823" y="1087698"/>
            <a:ext cx="91440" cy="89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65420" y="2493264"/>
            <a:ext cx="1162685" cy="861694"/>
          </a:xfrm>
          <a:custGeom>
            <a:avLst/>
            <a:gdLst/>
            <a:ahLst/>
            <a:cxnLst/>
            <a:rect l="l" t="t" r="r" b="b"/>
            <a:pathLst>
              <a:path w="1162685" h="861694">
                <a:moveTo>
                  <a:pt x="38100" y="785113"/>
                </a:moveTo>
                <a:lnTo>
                  <a:pt x="23252" y="788120"/>
                </a:lnTo>
                <a:lnTo>
                  <a:pt x="11144" y="796305"/>
                </a:lnTo>
                <a:lnTo>
                  <a:pt x="2988" y="808420"/>
                </a:lnTo>
                <a:lnTo>
                  <a:pt x="0" y="823213"/>
                </a:lnTo>
                <a:lnTo>
                  <a:pt x="2988" y="838061"/>
                </a:lnTo>
                <a:lnTo>
                  <a:pt x="11144" y="850169"/>
                </a:lnTo>
                <a:lnTo>
                  <a:pt x="23252" y="858325"/>
                </a:lnTo>
                <a:lnTo>
                  <a:pt x="38100" y="861313"/>
                </a:lnTo>
                <a:lnTo>
                  <a:pt x="52947" y="858325"/>
                </a:lnTo>
                <a:lnTo>
                  <a:pt x="65055" y="850169"/>
                </a:lnTo>
                <a:lnTo>
                  <a:pt x="73211" y="838061"/>
                </a:lnTo>
                <a:lnTo>
                  <a:pt x="74921" y="829563"/>
                </a:lnTo>
                <a:lnTo>
                  <a:pt x="38100" y="829563"/>
                </a:lnTo>
                <a:lnTo>
                  <a:pt x="38100" y="816863"/>
                </a:lnTo>
                <a:lnTo>
                  <a:pt x="74917" y="816863"/>
                </a:lnTo>
                <a:lnTo>
                  <a:pt x="73211" y="808420"/>
                </a:lnTo>
                <a:lnTo>
                  <a:pt x="65055" y="796305"/>
                </a:lnTo>
                <a:lnTo>
                  <a:pt x="52947" y="788120"/>
                </a:lnTo>
                <a:lnTo>
                  <a:pt x="38100" y="785113"/>
                </a:lnTo>
                <a:close/>
              </a:path>
              <a:path w="1162685" h="861694">
                <a:moveTo>
                  <a:pt x="74917" y="816863"/>
                </a:moveTo>
                <a:lnTo>
                  <a:pt x="38100" y="816863"/>
                </a:lnTo>
                <a:lnTo>
                  <a:pt x="38100" y="829563"/>
                </a:lnTo>
                <a:lnTo>
                  <a:pt x="74921" y="829563"/>
                </a:lnTo>
                <a:lnTo>
                  <a:pt x="76200" y="823213"/>
                </a:lnTo>
                <a:lnTo>
                  <a:pt x="74917" y="816863"/>
                </a:lnTo>
                <a:close/>
              </a:path>
              <a:path w="1162685" h="861694">
                <a:moveTo>
                  <a:pt x="591057" y="816863"/>
                </a:moveTo>
                <a:lnTo>
                  <a:pt x="74917" y="816863"/>
                </a:lnTo>
                <a:lnTo>
                  <a:pt x="76200" y="823213"/>
                </a:lnTo>
                <a:lnTo>
                  <a:pt x="74921" y="829563"/>
                </a:lnTo>
                <a:lnTo>
                  <a:pt x="603757" y="829563"/>
                </a:lnTo>
                <a:lnTo>
                  <a:pt x="603757" y="823213"/>
                </a:lnTo>
                <a:lnTo>
                  <a:pt x="591057" y="823213"/>
                </a:lnTo>
                <a:lnTo>
                  <a:pt x="591057" y="816863"/>
                </a:lnTo>
                <a:close/>
              </a:path>
              <a:path w="1162685" h="861694">
                <a:moveTo>
                  <a:pt x="1087643" y="31750"/>
                </a:moveTo>
                <a:lnTo>
                  <a:pt x="591057" y="31750"/>
                </a:lnTo>
                <a:lnTo>
                  <a:pt x="591057" y="823213"/>
                </a:lnTo>
                <a:lnTo>
                  <a:pt x="597407" y="816863"/>
                </a:lnTo>
                <a:lnTo>
                  <a:pt x="603757" y="816863"/>
                </a:lnTo>
                <a:lnTo>
                  <a:pt x="603757" y="44450"/>
                </a:lnTo>
                <a:lnTo>
                  <a:pt x="597407" y="44450"/>
                </a:lnTo>
                <a:lnTo>
                  <a:pt x="603757" y="38100"/>
                </a:lnTo>
                <a:lnTo>
                  <a:pt x="1086357" y="38100"/>
                </a:lnTo>
                <a:lnTo>
                  <a:pt x="1087643" y="31750"/>
                </a:lnTo>
                <a:close/>
              </a:path>
              <a:path w="1162685" h="861694">
                <a:moveTo>
                  <a:pt x="603757" y="816863"/>
                </a:moveTo>
                <a:lnTo>
                  <a:pt x="597407" y="816863"/>
                </a:lnTo>
                <a:lnTo>
                  <a:pt x="591057" y="823213"/>
                </a:lnTo>
                <a:lnTo>
                  <a:pt x="603757" y="823213"/>
                </a:lnTo>
                <a:lnTo>
                  <a:pt x="603757" y="816863"/>
                </a:lnTo>
                <a:close/>
              </a:path>
              <a:path w="1162685" h="861694">
                <a:moveTo>
                  <a:pt x="1124457" y="0"/>
                </a:moveTo>
                <a:lnTo>
                  <a:pt x="1109664" y="2988"/>
                </a:lnTo>
                <a:lnTo>
                  <a:pt x="1097549" y="11144"/>
                </a:lnTo>
                <a:lnTo>
                  <a:pt x="1089364" y="23252"/>
                </a:lnTo>
                <a:lnTo>
                  <a:pt x="1086357" y="38100"/>
                </a:lnTo>
                <a:lnTo>
                  <a:pt x="1089364" y="52947"/>
                </a:lnTo>
                <a:lnTo>
                  <a:pt x="1097549" y="65055"/>
                </a:lnTo>
                <a:lnTo>
                  <a:pt x="1109664" y="73211"/>
                </a:lnTo>
                <a:lnTo>
                  <a:pt x="1124457" y="76200"/>
                </a:lnTo>
                <a:lnTo>
                  <a:pt x="1139305" y="73211"/>
                </a:lnTo>
                <a:lnTo>
                  <a:pt x="1151413" y="65055"/>
                </a:lnTo>
                <a:lnTo>
                  <a:pt x="1159569" y="52947"/>
                </a:lnTo>
                <a:lnTo>
                  <a:pt x="1161279" y="44450"/>
                </a:lnTo>
                <a:lnTo>
                  <a:pt x="1124457" y="44450"/>
                </a:lnTo>
                <a:lnTo>
                  <a:pt x="1124457" y="31750"/>
                </a:lnTo>
                <a:lnTo>
                  <a:pt x="1161279" y="31750"/>
                </a:lnTo>
                <a:lnTo>
                  <a:pt x="1159569" y="23252"/>
                </a:lnTo>
                <a:lnTo>
                  <a:pt x="1151413" y="11144"/>
                </a:lnTo>
                <a:lnTo>
                  <a:pt x="1139305" y="2988"/>
                </a:lnTo>
                <a:lnTo>
                  <a:pt x="1124457" y="0"/>
                </a:lnTo>
                <a:close/>
              </a:path>
              <a:path w="1162685" h="861694">
                <a:moveTo>
                  <a:pt x="603757" y="38100"/>
                </a:moveTo>
                <a:lnTo>
                  <a:pt x="597407" y="44450"/>
                </a:lnTo>
                <a:lnTo>
                  <a:pt x="603757" y="44450"/>
                </a:lnTo>
                <a:lnTo>
                  <a:pt x="603757" y="38100"/>
                </a:lnTo>
                <a:close/>
              </a:path>
              <a:path w="1162685" h="861694">
                <a:moveTo>
                  <a:pt x="1086357" y="38100"/>
                </a:moveTo>
                <a:lnTo>
                  <a:pt x="603757" y="38100"/>
                </a:lnTo>
                <a:lnTo>
                  <a:pt x="603757" y="44450"/>
                </a:lnTo>
                <a:lnTo>
                  <a:pt x="1087643" y="44450"/>
                </a:lnTo>
                <a:lnTo>
                  <a:pt x="1086357" y="38100"/>
                </a:lnTo>
                <a:close/>
              </a:path>
              <a:path w="1162685" h="861694">
                <a:moveTo>
                  <a:pt x="1161279" y="31750"/>
                </a:moveTo>
                <a:lnTo>
                  <a:pt x="1124457" y="31750"/>
                </a:lnTo>
                <a:lnTo>
                  <a:pt x="1124457" y="44450"/>
                </a:lnTo>
                <a:lnTo>
                  <a:pt x="1161279" y="44450"/>
                </a:lnTo>
                <a:lnTo>
                  <a:pt x="1162557" y="38100"/>
                </a:lnTo>
                <a:lnTo>
                  <a:pt x="1161279" y="31750"/>
                </a:lnTo>
                <a:close/>
              </a:path>
            </a:pathLst>
          </a:custGeom>
          <a:solidFill>
            <a:srgbClr val="3ABA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95998" y="2294890"/>
            <a:ext cx="4841240" cy="86421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869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3ABAB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unchangeable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object whose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cannot be modified after it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created (enclosed in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parentheses)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4524" y="3278123"/>
            <a:ext cx="74675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4050A6-8345-40D9-A83F-495822501C8F}"/>
              </a:ext>
            </a:extLst>
          </p:cNvPr>
          <p:cNvSpPr/>
          <p:nvPr/>
        </p:nvSpPr>
        <p:spPr>
          <a:xfrm>
            <a:off x="818941" y="890996"/>
            <a:ext cx="106097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-5" dirty="0">
                <a:solidFill>
                  <a:srgbClr val="0070C0"/>
                </a:solidFill>
                <a:latin typeface="Trebuchet MS"/>
              </a:rPr>
              <a:t>When you're storing important information in a list and using it somewhere else in your code, you run the risk of accidentally modifying the list and losing data or corrupting it. Tuples help you solve this problem.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4FB6E-C5AB-4996-A9E2-01F13BC677B6}"/>
              </a:ext>
            </a:extLst>
          </p:cNvPr>
          <p:cNvSpPr/>
          <p:nvPr/>
        </p:nvSpPr>
        <p:spPr>
          <a:xfrm>
            <a:off x="8383352" y="3278123"/>
            <a:ext cx="3605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5" dirty="0">
                <a:solidFill>
                  <a:srgbClr val="FF0000"/>
                </a:solidFill>
                <a:latin typeface="Trebuchet MS"/>
              </a:rPr>
              <a:t>Memory Allocation</a:t>
            </a:r>
          </a:p>
        </p:txBody>
      </p:sp>
    </p:spTree>
    <p:extLst>
      <p:ext uri="{BB962C8B-B14F-4D97-AF65-F5344CB8AC3E}">
        <p14:creationId xmlns:p14="http://schemas.microsoft.com/office/powerpoint/2010/main" val="40857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11" grpId="0"/>
      <p:bldP spid="12" grpId="0" animBg="1"/>
      <p:bldP spid="15" grpId="0"/>
      <p:bldP spid="17" grpId="0" animBg="1"/>
      <p:bldP spid="18" grpId="0"/>
      <p:bldP spid="19" grpId="0" animBg="1"/>
      <p:bldP spid="13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9AA07-6B6B-463C-9032-97AB5487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90" y="853005"/>
            <a:ext cx="8290839" cy="5010765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7317BDA8-404F-4520-989A-AA85AA23F9BD}"/>
              </a:ext>
            </a:extLst>
          </p:cNvPr>
          <p:cNvSpPr txBox="1">
            <a:spLocks/>
          </p:cNvSpPr>
          <p:nvPr/>
        </p:nvSpPr>
        <p:spPr>
          <a:xfrm>
            <a:off x="-13588" y="79139"/>
            <a:ext cx="1221917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01345">
              <a:spcBef>
                <a:spcPts val="95"/>
              </a:spcBef>
              <a:tabLst>
                <a:tab pos="12205970" algn="l"/>
              </a:tabLst>
            </a:pPr>
            <a:r>
              <a:rPr lang="en-US" sz="3600" b="1" u="sng" spc="-5" dirty="0">
                <a:solidFill>
                  <a:srgbClr val="696969"/>
                </a:solidFill>
                <a:latin typeface="Trebuchet MS"/>
              </a:rPr>
              <a:t> Data Types</a:t>
            </a:r>
            <a:r>
              <a:rPr lang="en-US" sz="3600" kern="0" spc="-65" dirty="0">
                <a:solidFill>
                  <a:sysClr val="windowText" lastClr="000000"/>
                </a:solidFill>
              </a:rPr>
              <a:t>	</a:t>
            </a: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09212490-F364-4B42-B2FA-BDA296FB7F73}"/>
              </a:ext>
            </a:extLst>
          </p:cNvPr>
          <p:cNvSpPr txBox="1"/>
          <p:nvPr/>
        </p:nvSpPr>
        <p:spPr>
          <a:xfrm>
            <a:off x="959611" y="853006"/>
            <a:ext cx="3950335" cy="92050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2051050" lvl="0" indent="0" algn="l" defTabSz="914400" rtl="0" eaLnBrk="1" fontAlgn="auto" latinLnBrk="0" hangingPunct="1">
              <a:lnSpc>
                <a:spcPts val="34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Dictionary</a:t>
            </a:r>
            <a:r>
              <a:rPr kumimoji="0" sz="28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95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52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19" name="Google Shape;719;p52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20" name="Google Shape;720;p52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13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2"/>
          <p:cNvSpPr txBox="1"/>
          <p:nvPr/>
        </p:nvSpPr>
        <p:spPr>
          <a:xfrm>
            <a:off x="856223" y="-302318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2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52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2"/>
          <p:cNvSpPr txBox="1"/>
          <p:nvPr/>
        </p:nvSpPr>
        <p:spPr>
          <a:xfrm>
            <a:off x="1282028" y="1130318"/>
            <a:ext cx="10143600" cy="511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What will the above Python code do?</a:t>
            </a:r>
          </a:p>
          <a:p>
            <a:pPr>
              <a:buClr>
                <a:srgbClr val="000000"/>
              </a:buClr>
              <a:buSzPts val="1100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= {"Phy":94,"Che":70,"Bio":82,"Eng":95}</a:t>
            </a:r>
          </a:p>
          <a:p>
            <a:pPr>
              <a:buClr>
                <a:srgbClr val="000000"/>
              </a:buClr>
              <a:buSzPts val="1100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dict.update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({"Che":72,"Bio":80})</a:t>
            </a:r>
          </a:p>
          <a:p>
            <a:pPr>
              <a:buClr>
                <a:srgbClr val="000000"/>
              </a:buClr>
              <a:buSzPts val="1100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a)	It will create new dictionary as 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= {"Che":72,"Bio":80} and 	old 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will be deleted.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b)	It will throw an error as dictionary cannot be updated.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c)	It will simply update the dictionary as 			  	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= {"Phy":94,"Che":72,"Bio":80,"Eng":95}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d)	It will not throw any error but it will not do any changes in 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48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3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53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36" name="Google Shape;736;p53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14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3"/>
          <p:cNvSpPr txBox="1"/>
          <p:nvPr/>
        </p:nvSpPr>
        <p:spPr>
          <a:xfrm>
            <a:off x="856223" y="829796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2(Answer)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p53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3"/>
          <p:cNvSpPr txBox="1"/>
          <p:nvPr/>
        </p:nvSpPr>
        <p:spPr>
          <a:xfrm>
            <a:off x="1282033" y="2465633"/>
            <a:ext cx="6893200" cy="1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Solution: 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buClr>
                <a:srgbClr val="000000"/>
              </a:buClr>
              <a:buSzPts val="1150"/>
            </a:pP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spcBef>
                <a:spcPts val="2133"/>
              </a:spcBef>
              <a:buClr>
                <a:srgbClr val="000000"/>
              </a:buClr>
              <a:buSzPts val="1800"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72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38643" y="2843780"/>
            <a:ext cx="1906905" cy="1908175"/>
            <a:chOff x="9736920" y="2787508"/>
            <a:chExt cx="1906905" cy="1908175"/>
          </a:xfrm>
        </p:grpSpPr>
        <p:sp>
          <p:nvSpPr>
            <p:cNvPr id="3" name="object 3"/>
            <p:cNvSpPr/>
            <p:nvPr/>
          </p:nvSpPr>
          <p:spPr>
            <a:xfrm>
              <a:off x="9736920" y="2787508"/>
              <a:ext cx="1906354" cy="19078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858755" y="2909316"/>
              <a:ext cx="1663064" cy="1664335"/>
            </a:xfrm>
            <a:custGeom>
              <a:avLst/>
              <a:gdLst/>
              <a:ahLst/>
              <a:cxnLst/>
              <a:rect l="l" t="t" r="r" b="b"/>
              <a:pathLst>
                <a:path w="1663065" h="1664335">
                  <a:moveTo>
                    <a:pt x="831342" y="0"/>
                  </a:moveTo>
                  <a:lnTo>
                    <a:pt x="782497" y="1412"/>
                  </a:lnTo>
                  <a:lnTo>
                    <a:pt x="734395" y="5597"/>
                  </a:lnTo>
                  <a:lnTo>
                    <a:pt x="687115" y="12477"/>
                  </a:lnTo>
                  <a:lnTo>
                    <a:pt x="640733" y="21973"/>
                  </a:lnTo>
                  <a:lnTo>
                    <a:pt x="595327" y="34008"/>
                  </a:lnTo>
                  <a:lnTo>
                    <a:pt x="550977" y="48504"/>
                  </a:lnTo>
                  <a:lnTo>
                    <a:pt x="507759" y="65383"/>
                  </a:lnTo>
                  <a:lnTo>
                    <a:pt x="465753" y="84566"/>
                  </a:lnTo>
                  <a:lnTo>
                    <a:pt x="425035" y="105976"/>
                  </a:lnTo>
                  <a:lnTo>
                    <a:pt x="385683" y="129535"/>
                  </a:lnTo>
                  <a:lnTo>
                    <a:pt x="347777" y="155164"/>
                  </a:lnTo>
                  <a:lnTo>
                    <a:pt x="311393" y="182786"/>
                  </a:lnTo>
                  <a:lnTo>
                    <a:pt x="276610" y="212323"/>
                  </a:lnTo>
                  <a:lnTo>
                    <a:pt x="243506" y="243697"/>
                  </a:lnTo>
                  <a:lnTo>
                    <a:pt x="212159" y="276829"/>
                  </a:lnTo>
                  <a:lnTo>
                    <a:pt x="182646" y="311642"/>
                  </a:lnTo>
                  <a:lnTo>
                    <a:pt x="155046" y="348058"/>
                  </a:lnTo>
                  <a:lnTo>
                    <a:pt x="129437" y="385998"/>
                  </a:lnTo>
                  <a:lnTo>
                    <a:pt x="105897" y="425385"/>
                  </a:lnTo>
                  <a:lnTo>
                    <a:pt x="84504" y="466141"/>
                  </a:lnTo>
                  <a:lnTo>
                    <a:pt x="65335" y="508188"/>
                  </a:lnTo>
                  <a:lnTo>
                    <a:pt x="48469" y="551447"/>
                  </a:lnTo>
                  <a:lnTo>
                    <a:pt x="33984" y="595842"/>
                  </a:lnTo>
                  <a:lnTo>
                    <a:pt x="21958" y="641292"/>
                  </a:lnTo>
                  <a:lnTo>
                    <a:pt x="12468" y="687722"/>
                  </a:lnTo>
                  <a:lnTo>
                    <a:pt x="5593" y="735052"/>
                  </a:lnTo>
                  <a:lnTo>
                    <a:pt x="1411" y="783206"/>
                  </a:lnTo>
                  <a:lnTo>
                    <a:pt x="0" y="832104"/>
                  </a:lnTo>
                  <a:lnTo>
                    <a:pt x="1411" y="881001"/>
                  </a:lnTo>
                  <a:lnTo>
                    <a:pt x="5593" y="929155"/>
                  </a:lnTo>
                  <a:lnTo>
                    <a:pt x="12468" y="976485"/>
                  </a:lnTo>
                  <a:lnTo>
                    <a:pt x="21958" y="1022915"/>
                  </a:lnTo>
                  <a:lnTo>
                    <a:pt x="33984" y="1068365"/>
                  </a:lnTo>
                  <a:lnTo>
                    <a:pt x="48469" y="1112760"/>
                  </a:lnTo>
                  <a:lnTo>
                    <a:pt x="65335" y="1156019"/>
                  </a:lnTo>
                  <a:lnTo>
                    <a:pt x="84504" y="1198066"/>
                  </a:lnTo>
                  <a:lnTo>
                    <a:pt x="105897" y="1238822"/>
                  </a:lnTo>
                  <a:lnTo>
                    <a:pt x="129437" y="1278209"/>
                  </a:lnTo>
                  <a:lnTo>
                    <a:pt x="155046" y="1316149"/>
                  </a:lnTo>
                  <a:lnTo>
                    <a:pt x="182646" y="1352565"/>
                  </a:lnTo>
                  <a:lnTo>
                    <a:pt x="212159" y="1387378"/>
                  </a:lnTo>
                  <a:lnTo>
                    <a:pt x="243506" y="1420510"/>
                  </a:lnTo>
                  <a:lnTo>
                    <a:pt x="276610" y="1451884"/>
                  </a:lnTo>
                  <a:lnTo>
                    <a:pt x="311393" y="1481421"/>
                  </a:lnTo>
                  <a:lnTo>
                    <a:pt x="347777" y="1509043"/>
                  </a:lnTo>
                  <a:lnTo>
                    <a:pt x="385683" y="1534672"/>
                  </a:lnTo>
                  <a:lnTo>
                    <a:pt x="425035" y="1558231"/>
                  </a:lnTo>
                  <a:lnTo>
                    <a:pt x="465753" y="1579641"/>
                  </a:lnTo>
                  <a:lnTo>
                    <a:pt x="507759" y="1598824"/>
                  </a:lnTo>
                  <a:lnTo>
                    <a:pt x="550977" y="1615703"/>
                  </a:lnTo>
                  <a:lnTo>
                    <a:pt x="595327" y="1630199"/>
                  </a:lnTo>
                  <a:lnTo>
                    <a:pt x="640733" y="1642234"/>
                  </a:lnTo>
                  <a:lnTo>
                    <a:pt x="687115" y="1651730"/>
                  </a:lnTo>
                  <a:lnTo>
                    <a:pt x="734395" y="1658610"/>
                  </a:lnTo>
                  <a:lnTo>
                    <a:pt x="782497" y="1662795"/>
                  </a:lnTo>
                  <a:lnTo>
                    <a:pt x="831342" y="1664208"/>
                  </a:lnTo>
                  <a:lnTo>
                    <a:pt x="880186" y="1662795"/>
                  </a:lnTo>
                  <a:lnTo>
                    <a:pt x="928288" y="1658610"/>
                  </a:lnTo>
                  <a:lnTo>
                    <a:pt x="975568" y="1651730"/>
                  </a:lnTo>
                  <a:lnTo>
                    <a:pt x="1021950" y="1642234"/>
                  </a:lnTo>
                  <a:lnTo>
                    <a:pt x="1067356" y="1630199"/>
                  </a:lnTo>
                  <a:lnTo>
                    <a:pt x="1111706" y="1615703"/>
                  </a:lnTo>
                  <a:lnTo>
                    <a:pt x="1154924" y="1598824"/>
                  </a:lnTo>
                  <a:lnTo>
                    <a:pt x="1196930" y="1579641"/>
                  </a:lnTo>
                  <a:lnTo>
                    <a:pt x="1237648" y="1558231"/>
                  </a:lnTo>
                  <a:lnTo>
                    <a:pt x="1277000" y="1534672"/>
                  </a:lnTo>
                  <a:lnTo>
                    <a:pt x="1314906" y="1509043"/>
                  </a:lnTo>
                  <a:lnTo>
                    <a:pt x="1351290" y="1481421"/>
                  </a:lnTo>
                  <a:lnTo>
                    <a:pt x="1386073" y="1451884"/>
                  </a:lnTo>
                  <a:lnTo>
                    <a:pt x="1419177" y="1420510"/>
                  </a:lnTo>
                  <a:lnTo>
                    <a:pt x="1450524" y="1387378"/>
                  </a:lnTo>
                  <a:lnTo>
                    <a:pt x="1480037" y="1352565"/>
                  </a:lnTo>
                  <a:lnTo>
                    <a:pt x="1507637" y="1316149"/>
                  </a:lnTo>
                  <a:lnTo>
                    <a:pt x="1533246" y="1278209"/>
                  </a:lnTo>
                  <a:lnTo>
                    <a:pt x="1556786" y="1238822"/>
                  </a:lnTo>
                  <a:lnTo>
                    <a:pt x="1578179" y="1198066"/>
                  </a:lnTo>
                  <a:lnTo>
                    <a:pt x="1597348" y="1156019"/>
                  </a:lnTo>
                  <a:lnTo>
                    <a:pt x="1614214" y="1112760"/>
                  </a:lnTo>
                  <a:lnTo>
                    <a:pt x="1628699" y="1068365"/>
                  </a:lnTo>
                  <a:lnTo>
                    <a:pt x="1640725" y="1022915"/>
                  </a:lnTo>
                  <a:lnTo>
                    <a:pt x="1650215" y="976485"/>
                  </a:lnTo>
                  <a:lnTo>
                    <a:pt x="1657090" y="929155"/>
                  </a:lnTo>
                  <a:lnTo>
                    <a:pt x="1661272" y="881001"/>
                  </a:lnTo>
                  <a:lnTo>
                    <a:pt x="1662684" y="832104"/>
                  </a:lnTo>
                  <a:lnTo>
                    <a:pt x="1661272" y="783206"/>
                  </a:lnTo>
                  <a:lnTo>
                    <a:pt x="1657090" y="735052"/>
                  </a:lnTo>
                  <a:lnTo>
                    <a:pt x="1650215" y="687722"/>
                  </a:lnTo>
                  <a:lnTo>
                    <a:pt x="1640725" y="641292"/>
                  </a:lnTo>
                  <a:lnTo>
                    <a:pt x="1628699" y="595842"/>
                  </a:lnTo>
                  <a:lnTo>
                    <a:pt x="1614214" y="551447"/>
                  </a:lnTo>
                  <a:lnTo>
                    <a:pt x="1597348" y="508188"/>
                  </a:lnTo>
                  <a:lnTo>
                    <a:pt x="1578179" y="466141"/>
                  </a:lnTo>
                  <a:lnTo>
                    <a:pt x="1556786" y="425385"/>
                  </a:lnTo>
                  <a:lnTo>
                    <a:pt x="1533246" y="385998"/>
                  </a:lnTo>
                  <a:lnTo>
                    <a:pt x="1507637" y="348058"/>
                  </a:lnTo>
                  <a:lnTo>
                    <a:pt x="1480037" y="311642"/>
                  </a:lnTo>
                  <a:lnTo>
                    <a:pt x="1450524" y="276829"/>
                  </a:lnTo>
                  <a:lnTo>
                    <a:pt x="1419177" y="243697"/>
                  </a:lnTo>
                  <a:lnTo>
                    <a:pt x="1386073" y="212323"/>
                  </a:lnTo>
                  <a:lnTo>
                    <a:pt x="1351290" y="182786"/>
                  </a:lnTo>
                  <a:lnTo>
                    <a:pt x="1314906" y="155164"/>
                  </a:lnTo>
                  <a:lnTo>
                    <a:pt x="1277000" y="129535"/>
                  </a:lnTo>
                  <a:lnTo>
                    <a:pt x="1237648" y="105976"/>
                  </a:lnTo>
                  <a:lnTo>
                    <a:pt x="1196930" y="84566"/>
                  </a:lnTo>
                  <a:lnTo>
                    <a:pt x="1154924" y="65383"/>
                  </a:lnTo>
                  <a:lnTo>
                    <a:pt x="1111706" y="48504"/>
                  </a:lnTo>
                  <a:lnTo>
                    <a:pt x="1067356" y="34008"/>
                  </a:lnTo>
                  <a:lnTo>
                    <a:pt x="1021950" y="21973"/>
                  </a:lnTo>
                  <a:lnTo>
                    <a:pt x="975568" y="12477"/>
                  </a:lnTo>
                  <a:lnTo>
                    <a:pt x="928288" y="5597"/>
                  </a:lnTo>
                  <a:lnTo>
                    <a:pt x="880186" y="1412"/>
                  </a:lnTo>
                  <a:lnTo>
                    <a:pt x="831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158983" y="3209544"/>
              <a:ext cx="1063752" cy="10637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5550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5" dirty="0"/>
              <a:t>Programming </a:t>
            </a:r>
            <a:r>
              <a:rPr u="none" spc="-5" dirty="0"/>
              <a:t>in</a:t>
            </a:r>
            <a:r>
              <a:rPr u="none" spc="-15" dirty="0"/>
              <a:t> </a:t>
            </a:r>
            <a:r>
              <a:rPr u="none" spc="-10"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7774" y="4748021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Variables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2928" y="4748021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0781" y="4761992"/>
            <a:ext cx="103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Operators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9633" y="4804292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Cond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2548" y="4804293"/>
            <a:ext cx="642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Loops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5131" y="2912364"/>
            <a:ext cx="1666278" cy="165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45700" y="2912364"/>
            <a:ext cx="1666278" cy="165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32740" y="2912364"/>
            <a:ext cx="1658112" cy="165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3628" y="2968635"/>
            <a:ext cx="1658111" cy="1658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BB6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B5656FA-292E-497A-A728-31173F56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141" y="2996772"/>
            <a:ext cx="1835548" cy="16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5F542B55-2F47-4EEA-93B8-5F5E0E1AC945}"/>
              </a:ext>
            </a:extLst>
          </p:cNvPr>
          <p:cNvSpPr txBox="1"/>
          <p:nvPr/>
        </p:nvSpPr>
        <p:spPr>
          <a:xfrm>
            <a:off x="10379523" y="4782062"/>
            <a:ext cx="11245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2223" y="1728216"/>
            <a:ext cx="2030095" cy="2030095"/>
            <a:chOff x="9412223" y="1728216"/>
            <a:chExt cx="2030095" cy="2030095"/>
          </a:xfrm>
        </p:grpSpPr>
        <p:sp>
          <p:nvSpPr>
            <p:cNvPr id="3" name="object 3"/>
            <p:cNvSpPr/>
            <p:nvPr/>
          </p:nvSpPr>
          <p:spPr>
            <a:xfrm>
              <a:off x="9412223" y="1728216"/>
              <a:ext cx="2029968" cy="20299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12223" y="1728216"/>
              <a:ext cx="2030095" cy="2030095"/>
            </a:xfrm>
            <a:custGeom>
              <a:avLst/>
              <a:gdLst/>
              <a:ahLst/>
              <a:cxnLst/>
              <a:rect l="l" t="t" r="r" b="b"/>
              <a:pathLst>
                <a:path w="2030095" h="2030095">
                  <a:moveTo>
                    <a:pt x="1014983" y="0"/>
                  </a:moveTo>
                  <a:lnTo>
                    <a:pt x="967202" y="1104"/>
                  </a:lnTo>
                  <a:lnTo>
                    <a:pt x="919989" y="4386"/>
                  </a:lnTo>
                  <a:lnTo>
                    <a:pt x="873394" y="9796"/>
                  </a:lnTo>
                  <a:lnTo>
                    <a:pt x="827465" y="17285"/>
                  </a:lnTo>
                  <a:lnTo>
                    <a:pt x="782251" y="26805"/>
                  </a:lnTo>
                  <a:lnTo>
                    <a:pt x="737801" y="38307"/>
                  </a:lnTo>
                  <a:lnTo>
                    <a:pt x="694163" y="51742"/>
                  </a:lnTo>
                  <a:lnTo>
                    <a:pt x="651386" y="67062"/>
                  </a:lnTo>
                  <a:lnTo>
                    <a:pt x="609520" y="84218"/>
                  </a:lnTo>
                  <a:lnTo>
                    <a:pt x="568611" y="103161"/>
                  </a:lnTo>
                  <a:lnTo>
                    <a:pt x="528711" y="123842"/>
                  </a:lnTo>
                  <a:lnTo>
                    <a:pt x="489866" y="146212"/>
                  </a:lnTo>
                  <a:lnTo>
                    <a:pt x="452126" y="170224"/>
                  </a:lnTo>
                  <a:lnTo>
                    <a:pt x="415539" y="195827"/>
                  </a:lnTo>
                  <a:lnTo>
                    <a:pt x="380155" y="222974"/>
                  </a:lnTo>
                  <a:lnTo>
                    <a:pt x="346022" y="251616"/>
                  </a:lnTo>
                  <a:lnTo>
                    <a:pt x="313189" y="281704"/>
                  </a:lnTo>
                  <a:lnTo>
                    <a:pt x="281704" y="313189"/>
                  </a:lnTo>
                  <a:lnTo>
                    <a:pt x="251616" y="346022"/>
                  </a:lnTo>
                  <a:lnTo>
                    <a:pt x="222974" y="380155"/>
                  </a:lnTo>
                  <a:lnTo>
                    <a:pt x="195827" y="415539"/>
                  </a:lnTo>
                  <a:lnTo>
                    <a:pt x="170224" y="452126"/>
                  </a:lnTo>
                  <a:lnTo>
                    <a:pt x="146212" y="489866"/>
                  </a:lnTo>
                  <a:lnTo>
                    <a:pt x="123842" y="528711"/>
                  </a:lnTo>
                  <a:lnTo>
                    <a:pt x="103161" y="568611"/>
                  </a:lnTo>
                  <a:lnTo>
                    <a:pt x="84218" y="609520"/>
                  </a:lnTo>
                  <a:lnTo>
                    <a:pt x="67062" y="651386"/>
                  </a:lnTo>
                  <a:lnTo>
                    <a:pt x="51742" y="694163"/>
                  </a:lnTo>
                  <a:lnTo>
                    <a:pt x="38307" y="737801"/>
                  </a:lnTo>
                  <a:lnTo>
                    <a:pt x="26805" y="782251"/>
                  </a:lnTo>
                  <a:lnTo>
                    <a:pt x="17285" y="827465"/>
                  </a:lnTo>
                  <a:lnTo>
                    <a:pt x="9796" y="873394"/>
                  </a:lnTo>
                  <a:lnTo>
                    <a:pt x="4386" y="919989"/>
                  </a:lnTo>
                  <a:lnTo>
                    <a:pt x="1104" y="967202"/>
                  </a:lnTo>
                  <a:lnTo>
                    <a:pt x="0" y="1014984"/>
                  </a:lnTo>
                  <a:lnTo>
                    <a:pt x="1104" y="1062765"/>
                  </a:lnTo>
                  <a:lnTo>
                    <a:pt x="4386" y="1109978"/>
                  </a:lnTo>
                  <a:lnTo>
                    <a:pt x="9796" y="1156573"/>
                  </a:lnTo>
                  <a:lnTo>
                    <a:pt x="17285" y="1202502"/>
                  </a:lnTo>
                  <a:lnTo>
                    <a:pt x="26805" y="1247716"/>
                  </a:lnTo>
                  <a:lnTo>
                    <a:pt x="38307" y="1292166"/>
                  </a:lnTo>
                  <a:lnTo>
                    <a:pt x="51742" y="1335804"/>
                  </a:lnTo>
                  <a:lnTo>
                    <a:pt x="67062" y="1378581"/>
                  </a:lnTo>
                  <a:lnTo>
                    <a:pt x="84218" y="1420447"/>
                  </a:lnTo>
                  <a:lnTo>
                    <a:pt x="103161" y="1461356"/>
                  </a:lnTo>
                  <a:lnTo>
                    <a:pt x="123842" y="1501256"/>
                  </a:lnTo>
                  <a:lnTo>
                    <a:pt x="146212" y="1540101"/>
                  </a:lnTo>
                  <a:lnTo>
                    <a:pt x="170224" y="1577841"/>
                  </a:lnTo>
                  <a:lnTo>
                    <a:pt x="195827" y="1614428"/>
                  </a:lnTo>
                  <a:lnTo>
                    <a:pt x="222974" y="1649812"/>
                  </a:lnTo>
                  <a:lnTo>
                    <a:pt x="251616" y="1683945"/>
                  </a:lnTo>
                  <a:lnTo>
                    <a:pt x="281704" y="1716778"/>
                  </a:lnTo>
                  <a:lnTo>
                    <a:pt x="313189" y="1748263"/>
                  </a:lnTo>
                  <a:lnTo>
                    <a:pt x="346022" y="1778351"/>
                  </a:lnTo>
                  <a:lnTo>
                    <a:pt x="380155" y="1806993"/>
                  </a:lnTo>
                  <a:lnTo>
                    <a:pt x="415539" y="1834140"/>
                  </a:lnTo>
                  <a:lnTo>
                    <a:pt x="452126" y="1859743"/>
                  </a:lnTo>
                  <a:lnTo>
                    <a:pt x="489866" y="1883755"/>
                  </a:lnTo>
                  <a:lnTo>
                    <a:pt x="528711" y="1906125"/>
                  </a:lnTo>
                  <a:lnTo>
                    <a:pt x="568611" y="1926806"/>
                  </a:lnTo>
                  <a:lnTo>
                    <a:pt x="609520" y="1945749"/>
                  </a:lnTo>
                  <a:lnTo>
                    <a:pt x="651386" y="1962905"/>
                  </a:lnTo>
                  <a:lnTo>
                    <a:pt x="694163" y="1978225"/>
                  </a:lnTo>
                  <a:lnTo>
                    <a:pt x="737801" y="1991660"/>
                  </a:lnTo>
                  <a:lnTo>
                    <a:pt x="782251" y="2003162"/>
                  </a:lnTo>
                  <a:lnTo>
                    <a:pt x="827465" y="2012682"/>
                  </a:lnTo>
                  <a:lnTo>
                    <a:pt x="873394" y="2020171"/>
                  </a:lnTo>
                  <a:lnTo>
                    <a:pt x="919989" y="2025581"/>
                  </a:lnTo>
                  <a:lnTo>
                    <a:pt x="967202" y="2028863"/>
                  </a:lnTo>
                  <a:lnTo>
                    <a:pt x="1014983" y="2029968"/>
                  </a:lnTo>
                  <a:lnTo>
                    <a:pt x="1062765" y="2028863"/>
                  </a:lnTo>
                  <a:lnTo>
                    <a:pt x="1109978" y="2025581"/>
                  </a:lnTo>
                  <a:lnTo>
                    <a:pt x="1156573" y="2020171"/>
                  </a:lnTo>
                  <a:lnTo>
                    <a:pt x="1202502" y="2012682"/>
                  </a:lnTo>
                  <a:lnTo>
                    <a:pt x="1247716" y="2003162"/>
                  </a:lnTo>
                  <a:lnTo>
                    <a:pt x="1292166" y="1991660"/>
                  </a:lnTo>
                  <a:lnTo>
                    <a:pt x="1335804" y="1978225"/>
                  </a:lnTo>
                  <a:lnTo>
                    <a:pt x="1378581" y="1962905"/>
                  </a:lnTo>
                  <a:lnTo>
                    <a:pt x="1420447" y="1945749"/>
                  </a:lnTo>
                  <a:lnTo>
                    <a:pt x="1461356" y="1926806"/>
                  </a:lnTo>
                  <a:lnTo>
                    <a:pt x="1501256" y="1906125"/>
                  </a:lnTo>
                  <a:lnTo>
                    <a:pt x="1540101" y="1883755"/>
                  </a:lnTo>
                  <a:lnTo>
                    <a:pt x="1577841" y="1859743"/>
                  </a:lnTo>
                  <a:lnTo>
                    <a:pt x="1614428" y="1834140"/>
                  </a:lnTo>
                  <a:lnTo>
                    <a:pt x="1649812" y="1806993"/>
                  </a:lnTo>
                  <a:lnTo>
                    <a:pt x="1683945" y="1778351"/>
                  </a:lnTo>
                  <a:lnTo>
                    <a:pt x="1716778" y="1748263"/>
                  </a:lnTo>
                  <a:lnTo>
                    <a:pt x="1748263" y="1716778"/>
                  </a:lnTo>
                  <a:lnTo>
                    <a:pt x="1778351" y="1683945"/>
                  </a:lnTo>
                  <a:lnTo>
                    <a:pt x="1806993" y="1649812"/>
                  </a:lnTo>
                  <a:lnTo>
                    <a:pt x="1834140" y="1614428"/>
                  </a:lnTo>
                  <a:lnTo>
                    <a:pt x="1859743" y="1577841"/>
                  </a:lnTo>
                  <a:lnTo>
                    <a:pt x="1883755" y="1540101"/>
                  </a:lnTo>
                  <a:lnTo>
                    <a:pt x="1906125" y="1501256"/>
                  </a:lnTo>
                  <a:lnTo>
                    <a:pt x="1926806" y="1461356"/>
                  </a:lnTo>
                  <a:lnTo>
                    <a:pt x="1945749" y="1420447"/>
                  </a:lnTo>
                  <a:lnTo>
                    <a:pt x="1962905" y="1378581"/>
                  </a:lnTo>
                  <a:lnTo>
                    <a:pt x="1978225" y="1335804"/>
                  </a:lnTo>
                  <a:lnTo>
                    <a:pt x="1991660" y="1292166"/>
                  </a:lnTo>
                  <a:lnTo>
                    <a:pt x="2003162" y="1247716"/>
                  </a:lnTo>
                  <a:lnTo>
                    <a:pt x="2012682" y="1202502"/>
                  </a:lnTo>
                  <a:lnTo>
                    <a:pt x="2020171" y="1156573"/>
                  </a:lnTo>
                  <a:lnTo>
                    <a:pt x="2025581" y="1109978"/>
                  </a:lnTo>
                  <a:lnTo>
                    <a:pt x="2028863" y="1062765"/>
                  </a:lnTo>
                  <a:lnTo>
                    <a:pt x="2029968" y="1014984"/>
                  </a:lnTo>
                  <a:lnTo>
                    <a:pt x="2028863" y="967202"/>
                  </a:lnTo>
                  <a:lnTo>
                    <a:pt x="2025581" y="919989"/>
                  </a:lnTo>
                  <a:lnTo>
                    <a:pt x="2020171" y="873394"/>
                  </a:lnTo>
                  <a:lnTo>
                    <a:pt x="2012682" y="827465"/>
                  </a:lnTo>
                  <a:lnTo>
                    <a:pt x="2003162" y="782251"/>
                  </a:lnTo>
                  <a:lnTo>
                    <a:pt x="1991660" y="737801"/>
                  </a:lnTo>
                  <a:lnTo>
                    <a:pt x="1978225" y="694163"/>
                  </a:lnTo>
                  <a:lnTo>
                    <a:pt x="1962905" y="651386"/>
                  </a:lnTo>
                  <a:lnTo>
                    <a:pt x="1945749" y="609520"/>
                  </a:lnTo>
                  <a:lnTo>
                    <a:pt x="1926806" y="568611"/>
                  </a:lnTo>
                  <a:lnTo>
                    <a:pt x="1906125" y="528711"/>
                  </a:lnTo>
                  <a:lnTo>
                    <a:pt x="1883755" y="489866"/>
                  </a:lnTo>
                  <a:lnTo>
                    <a:pt x="1859743" y="452126"/>
                  </a:lnTo>
                  <a:lnTo>
                    <a:pt x="1834140" y="415539"/>
                  </a:lnTo>
                  <a:lnTo>
                    <a:pt x="1806993" y="380155"/>
                  </a:lnTo>
                  <a:lnTo>
                    <a:pt x="1778351" y="346022"/>
                  </a:lnTo>
                  <a:lnTo>
                    <a:pt x="1748263" y="313189"/>
                  </a:lnTo>
                  <a:lnTo>
                    <a:pt x="1716778" y="281704"/>
                  </a:lnTo>
                  <a:lnTo>
                    <a:pt x="1683945" y="251616"/>
                  </a:lnTo>
                  <a:lnTo>
                    <a:pt x="1649812" y="222974"/>
                  </a:lnTo>
                  <a:lnTo>
                    <a:pt x="1614428" y="195827"/>
                  </a:lnTo>
                  <a:lnTo>
                    <a:pt x="1577841" y="170224"/>
                  </a:lnTo>
                  <a:lnTo>
                    <a:pt x="1540101" y="146212"/>
                  </a:lnTo>
                  <a:lnTo>
                    <a:pt x="1501256" y="123842"/>
                  </a:lnTo>
                  <a:lnTo>
                    <a:pt x="1461356" y="103161"/>
                  </a:lnTo>
                  <a:lnTo>
                    <a:pt x="1420447" y="84218"/>
                  </a:lnTo>
                  <a:lnTo>
                    <a:pt x="1378581" y="67062"/>
                  </a:lnTo>
                  <a:lnTo>
                    <a:pt x="1335804" y="51742"/>
                  </a:lnTo>
                  <a:lnTo>
                    <a:pt x="1292166" y="38307"/>
                  </a:lnTo>
                  <a:lnTo>
                    <a:pt x="1247716" y="26805"/>
                  </a:lnTo>
                  <a:lnTo>
                    <a:pt x="1202502" y="17285"/>
                  </a:lnTo>
                  <a:lnTo>
                    <a:pt x="1156573" y="9796"/>
                  </a:lnTo>
                  <a:lnTo>
                    <a:pt x="1109978" y="4386"/>
                  </a:lnTo>
                  <a:lnTo>
                    <a:pt x="1062765" y="1104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06785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24890" y="1476248"/>
            <a:ext cx="5755640" cy="140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rebuchet MS"/>
                <a:cs typeface="Trebuchet MS"/>
              </a:rPr>
              <a:t>Loops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775"/>
              </a:spcBef>
            </a:pPr>
            <a:r>
              <a:rPr sz="2400" spc="-5" dirty="0">
                <a:solidFill>
                  <a:srgbClr val="333333"/>
                </a:solidFill>
                <a:latin typeface="Trebuchet MS"/>
                <a:cs typeface="Trebuchet MS"/>
              </a:rPr>
              <a:t>Loops are code blocks that are performed  repeatedly </a:t>
            </a:r>
            <a:r>
              <a:rPr sz="2400" dirty="0">
                <a:solidFill>
                  <a:srgbClr val="333333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Trebuchet MS"/>
                <a:cs typeface="Trebuchet MS"/>
              </a:rPr>
              <a:t>certain number </a:t>
            </a:r>
            <a:r>
              <a:rPr sz="2400" dirty="0">
                <a:solidFill>
                  <a:srgbClr val="333333"/>
                </a:solidFill>
                <a:latin typeface="Trebuchet MS"/>
                <a:cs typeface="Trebuchet MS"/>
              </a:rPr>
              <a:t>of</a:t>
            </a:r>
            <a:r>
              <a:rPr sz="24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Trebuchet MS"/>
                <a:cs typeface="Trebuchet MS"/>
              </a:rPr>
              <a:t>times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1394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/>
              <a:t>Loops</a:t>
            </a:r>
          </a:p>
        </p:txBody>
      </p:sp>
      <p:sp>
        <p:nvSpPr>
          <p:cNvPr id="8" name="object 8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F07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412223" y="4012691"/>
            <a:ext cx="2030095" cy="2032000"/>
            <a:chOff x="9412223" y="4012691"/>
            <a:chExt cx="2030095" cy="2032000"/>
          </a:xfrm>
        </p:grpSpPr>
        <p:sp>
          <p:nvSpPr>
            <p:cNvPr id="10" name="object 10"/>
            <p:cNvSpPr/>
            <p:nvPr/>
          </p:nvSpPr>
          <p:spPr>
            <a:xfrm>
              <a:off x="9412223" y="4015739"/>
              <a:ext cx="2029968" cy="2028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12223" y="4012691"/>
              <a:ext cx="2030095" cy="2030095"/>
            </a:xfrm>
            <a:custGeom>
              <a:avLst/>
              <a:gdLst/>
              <a:ahLst/>
              <a:cxnLst/>
              <a:rect l="l" t="t" r="r" b="b"/>
              <a:pathLst>
                <a:path w="2030095" h="2030095">
                  <a:moveTo>
                    <a:pt x="1014983" y="0"/>
                  </a:moveTo>
                  <a:lnTo>
                    <a:pt x="967202" y="1104"/>
                  </a:lnTo>
                  <a:lnTo>
                    <a:pt x="919989" y="4386"/>
                  </a:lnTo>
                  <a:lnTo>
                    <a:pt x="873394" y="9796"/>
                  </a:lnTo>
                  <a:lnTo>
                    <a:pt x="827465" y="17285"/>
                  </a:lnTo>
                  <a:lnTo>
                    <a:pt x="782251" y="26805"/>
                  </a:lnTo>
                  <a:lnTo>
                    <a:pt x="737801" y="38307"/>
                  </a:lnTo>
                  <a:lnTo>
                    <a:pt x="694163" y="51742"/>
                  </a:lnTo>
                  <a:lnTo>
                    <a:pt x="651386" y="67062"/>
                  </a:lnTo>
                  <a:lnTo>
                    <a:pt x="609520" y="84218"/>
                  </a:lnTo>
                  <a:lnTo>
                    <a:pt x="568611" y="103161"/>
                  </a:lnTo>
                  <a:lnTo>
                    <a:pt x="528711" y="123842"/>
                  </a:lnTo>
                  <a:lnTo>
                    <a:pt x="489866" y="146212"/>
                  </a:lnTo>
                  <a:lnTo>
                    <a:pt x="452126" y="170224"/>
                  </a:lnTo>
                  <a:lnTo>
                    <a:pt x="415539" y="195827"/>
                  </a:lnTo>
                  <a:lnTo>
                    <a:pt x="380155" y="222974"/>
                  </a:lnTo>
                  <a:lnTo>
                    <a:pt x="346022" y="251616"/>
                  </a:lnTo>
                  <a:lnTo>
                    <a:pt x="313189" y="281704"/>
                  </a:lnTo>
                  <a:lnTo>
                    <a:pt x="281704" y="313189"/>
                  </a:lnTo>
                  <a:lnTo>
                    <a:pt x="251616" y="346022"/>
                  </a:lnTo>
                  <a:lnTo>
                    <a:pt x="222974" y="380155"/>
                  </a:lnTo>
                  <a:lnTo>
                    <a:pt x="195827" y="415539"/>
                  </a:lnTo>
                  <a:lnTo>
                    <a:pt x="170224" y="452126"/>
                  </a:lnTo>
                  <a:lnTo>
                    <a:pt x="146212" y="489866"/>
                  </a:lnTo>
                  <a:lnTo>
                    <a:pt x="123842" y="528711"/>
                  </a:lnTo>
                  <a:lnTo>
                    <a:pt x="103161" y="568611"/>
                  </a:lnTo>
                  <a:lnTo>
                    <a:pt x="84218" y="609520"/>
                  </a:lnTo>
                  <a:lnTo>
                    <a:pt x="67062" y="651386"/>
                  </a:lnTo>
                  <a:lnTo>
                    <a:pt x="51742" y="694163"/>
                  </a:lnTo>
                  <a:lnTo>
                    <a:pt x="38307" y="737801"/>
                  </a:lnTo>
                  <a:lnTo>
                    <a:pt x="26805" y="782251"/>
                  </a:lnTo>
                  <a:lnTo>
                    <a:pt x="17285" y="827465"/>
                  </a:lnTo>
                  <a:lnTo>
                    <a:pt x="9796" y="873394"/>
                  </a:lnTo>
                  <a:lnTo>
                    <a:pt x="4386" y="919989"/>
                  </a:lnTo>
                  <a:lnTo>
                    <a:pt x="1104" y="967202"/>
                  </a:lnTo>
                  <a:lnTo>
                    <a:pt x="0" y="1014983"/>
                  </a:lnTo>
                  <a:lnTo>
                    <a:pt x="1104" y="1062764"/>
                  </a:lnTo>
                  <a:lnTo>
                    <a:pt x="4386" y="1109976"/>
                  </a:lnTo>
                  <a:lnTo>
                    <a:pt x="9796" y="1156570"/>
                  </a:lnTo>
                  <a:lnTo>
                    <a:pt x="17285" y="1202498"/>
                  </a:lnTo>
                  <a:lnTo>
                    <a:pt x="26805" y="1247712"/>
                  </a:lnTo>
                  <a:lnTo>
                    <a:pt x="38307" y="1292161"/>
                  </a:lnTo>
                  <a:lnTo>
                    <a:pt x="51742" y="1335799"/>
                  </a:lnTo>
                  <a:lnTo>
                    <a:pt x="67062" y="1378575"/>
                  </a:lnTo>
                  <a:lnTo>
                    <a:pt x="84218" y="1420442"/>
                  </a:lnTo>
                  <a:lnTo>
                    <a:pt x="103161" y="1461350"/>
                  </a:lnTo>
                  <a:lnTo>
                    <a:pt x="123842" y="1501251"/>
                  </a:lnTo>
                  <a:lnTo>
                    <a:pt x="146212" y="1540096"/>
                  </a:lnTo>
                  <a:lnTo>
                    <a:pt x="170224" y="1577836"/>
                  </a:lnTo>
                  <a:lnTo>
                    <a:pt x="195827" y="1614422"/>
                  </a:lnTo>
                  <a:lnTo>
                    <a:pt x="222974" y="1649806"/>
                  </a:lnTo>
                  <a:lnTo>
                    <a:pt x="251616" y="1683940"/>
                  </a:lnTo>
                  <a:lnTo>
                    <a:pt x="281704" y="1716773"/>
                  </a:lnTo>
                  <a:lnTo>
                    <a:pt x="313189" y="1748258"/>
                  </a:lnTo>
                  <a:lnTo>
                    <a:pt x="346022" y="1778346"/>
                  </a:lnTo>
                  <a:lnTo>
                    <a:pt x="380155" y="1806989"/>
                  </a:lnTo>
                  <a:lnTo>
                    <a:pt x="415539" y="1834136"/>
                  </a:lnTo>
                  <a:lnTo>
                    <a:pt x="452126" y="1859740"/>
                  </a:lnTo>
                  <a:lnTo>
                    <a:pt x="489866" y="1883752"/>
                  </a:lnTo>
                  <a:lnTo>
                    <a:pt x="528711" y="1906123"/>
                  </a:lnTo>
                  <a:lnTo>
                    <a:pt x="568611" y="1926804"/>
                  </a:lnTo>
                  <a:lnTo>
                    <a:pt x="609520" y="1945747"/>
                  </a:lnTo>
                  <a:lnTo>
                    <a:pt x="651386" y="1962903"/>
                  </a:lnTo>
                  <a:lnTo>
                    <a:pt x="694163" y="1978223"/>
                  </a:lnTo>
                  <a:lnTo>
                    <a:pt x="737801" y="1991659"/>
                  </a:lnTo>
                  <a:lnTo>
                    <a:pt x="782251" y="2003161"/>
                  </a:lnTo>
                  <a:lnTo>
                    <a:pt x="827465" y="2012682"/>
                  </a:lnTo>
                  <a:lnTo>
                    <a:pt x="873394" y="2020171"/>
                  </a:lnTo>
                  <a:lnTo>
                    <a:pt x="919989" y="2025581"/>
                  </a:lnTo>
                  <a:lnTo>
                    <a:pt x="967202" y="2028863"/>
                  </a:lnTo>
                  <a:lnTo>
                    <a:pt x="1014983" y="2029967"/>
                  </a:lnTo>
                  <a:lnTo>
                    <a:pt x="1062765" y="2028863"/>
                  </a:lnTo>
                  <a:lnTo>
                    <a:pt x="1109978" y="2025581"/>
                  </a:lnTo>
                  <a:lnTo>
                    <a:pt x="1156573" y="2020171"/>
                  </a:lnTo>
                  <a:lnTo>
                    <a:pt x="1202502" y="2012682"/>
                  </a:lnTo>
                  <a:lnTo>
                    <a:pt x="1247716" y="2003161"/>
                  </a:lnTo>
                  <a:lnTo>
                    <a:pt x="1292166" y="1991659"/>
                  </a:lnTo>
                  <a:lnTo>
                    <a:pt x="1335804" y="1978223"/>
                  </a:lnTo>
                  <a:lnTo>
                    <a:pt x="1378581" y="1962903"/>
                  </a:lnTo>
                  <a:lnTo>
                    <a:pt x="1420447" y="1945747"/>
                  </a:lnTo>
                  <a:lnTo>
                    <a:pt x="1461356" y="1926804"/>
                  </a:lnTo>
                  <a:lnTo>
                    <a:pt x="1501256" y="1906123"/>
                  </a:lnTo>
                  <a:lnTo>
                    <a:pt x="1540101" y="1883752"/>
                  </a:lnTo>
                  <a:lnTo>
                    <a:pt x="1577841" y="1859740"/>
                  </a:lnTo>
                  <a:lnTo>
                    <a:pt x="1614428" y="1834136"/>
                  </a:lnTo>
                  <a:lnTo>
                    <a:pt x="1649812" y="1806989"/>
                  </a:lnTo>
                  <a:lnTo>
                    <a:pt x="1683945" y="1778346"/>
                  </a:lnTo>
                  <a:lnTo>
                    <a:pt x="1716778" y="1748258"/>
                  </a:lnTo>
                  <a:lnTo>
                    <a:pt x="1748263" y="1716773"/>
                  </a:lnTo>
                  <a:lnTo>
                    <a:pt x="1778351" y="1683940"/>
                  </a:lnTo>
                  <a:lnTo>
                    <a:pt x="1806993" y="1649806"/>
                  </a:lnTo>
                  <a:lnTo>
                    <a:pt x="1834140" y="1614422"/>
                  </a:lnTo>
                  <a:lnTo>
                    <a:pt x="1859743" y="1577836"/>
                  </a:lnTo>
                  <a:lnTo>
                    <a:pt x="1883755" y="1540096"/>
                  </a:lnTo>
                  <a:lnTo>
                    <a:pt x="1906125" y="1501251"/>
                  </a:lnTo>
                  <a:lnTo>
                    <a:pt x="1926806" y="1461350"/>
                  </a:lnTo>
                  <a:lnTo>
                    <a:pt x="1945749" y="1420442"/>
                  </a:lnTo>
                  <a:lnTo>
                    <a:pt x="1962905" y="1378575"/>
                  </a:lnTo>
                  <a:lnTo>
                    <a:pt x="1978225" y="1335799"/>
                  </a:lnTo>
                  <a:lnTo>
                    <a:pt x="1991660" y="1292161"/>
                  </a:lnTo>
                  <a:lnTo>
                    <a:pt x="2003162" y="1247712"/>
                  </a:lnTo>
                  <a:lnTo>
                    <a:pt x="2012682" y="1202498"/>
                  </a:lnTo>
                  <a:lnTo>
                    <a:pt x="2020171" y="1156570"/>
                  </a:lnTo>
                  <a:lnTo>
                    <a:pt x="2025581" y="1109976"/>
                  </a:lnTo>
                  <a:lnTo>
                    <a:pt x="2028863" y="1062764"/>
                  </a:lnTo>
                  <a:lnTo>
                    <a:pt x="2029968" y="1014983"/>
                  </a:lnTo>
                  <a:lnTo>
                    <a:pt x="2028863" y="967202"/>
                  </a:lnTo>
                  <a:lnTo>
                    <a:pt x="2025581" y="919989"/>
                  </a:lnTo>
                  <a:lnTo>
                    <a:pt x="2020171" y="873394"/>
                  </a:lnTo>
                  <a:lnTo>
                    <a:pt x="2012682" y="827465"/>
                  </a:lnTo>
                  <a:lnTo>
                    <a:pt x="2003162" y="782251"/>
                  </a:lnTo>
                  <a:lnTo>
                    <a:pt x="1991660" y="737801"/>
                  </a:lnTo>
                  <a:lnTo>
                    <a:pt x="1978225" y="694163"/>
                  </a:lnTo>
                  <a:lnTo>
                    <a:pt x="1962905" y="651386"/>
                  </a:lnTo>
                  <a:lnTo>
                    <a:pt x="1945749" y="609520"/>
                  </a:lnTo>
                  <a:lnTo>
                    <a:pt x="1926806" y="568611"/>
                  </a:lnTo>
                  <a:lnTo>
                    <a:pt x="1906125" y="528711"/>
                  </a:lnTo>
                  <a:lnTo>
                    <a:pt x="1883755" y="489866"/>
                  </a:lnTo>
                  <a:lnTo>
                    <a:pt x="1859743" y="452126"/>
                  </a:lnTo>
                  <a:lnTo>
                    <a:pt x="1834140" y="415539"/>
                  </a:lnTo>
                  <a:lnTo>
                    <a:pt x="1806993" y="380155"/>
                  </a:lnTo>
                  <a:lnTo>
                    <a:pt x="1778351" y="346022"/>
                  </a:lnTo>
                  <a:lnTo>
                    <a:pt x="1748263" y="313189"/>
                  </a:lnTo>
                  <a:lnTo>
                    <a:pt x="1716778" y="281704"/>
                  </a:lnTo>
                  <a:lnTo>
                    <a:pt x="1683945" y="251616"/>
                  </a:lnTo>
                  <a:lnTo>
                    <a:pt x="1649812" y="222974"/>
                  </a:lnTo>
                  <a:lnTo>
                    <a:pt x="1614428" y="195827"/>
                  </a:lnTo>
                  <a:lnTo>
                    <a:pt x="1577841" y="170224"/>
                  </a:lnTo>
                  <a:lnTo>
                    <a:pt x="1540101" y="146212"/>
                  </a:lnTo>
                  <a:lnTo>
                    <a:pt x="1501256" y="123842"/>
                  </a:lnTo>
                  <a:lnTo>
                    <a:pt x="1461356" y="103161"/>
                  </a:lnTo>
                  <a:lnTo>
                    <a:pt x="1420447" y="84218"/>
                  </a:lnTo>
                  <a:lnTo>
                    <a:pt x="1378581" y="67062"/>
                  </a:lnTo>
                  <a:lnTo>
                    <a:pt x="1335804" y="51742"/>
                  </a:lnTo>
                  <a:lnTo>
                    <a:pt x="1292166" y="38307"/>
                  </a:lnTo>
                  <a:lnTo>
                    <a:pt x="1247716" y="26805"/>
                  </a:lnTo>
                  <a:lnTo>
                    <a:pt x="1202502" y="17285"/>
                  </a:lnTo>
                  <a:lnTo>
                    <a:pt x="1156573" y="9796"/>
                  </a:lnTo>
                  <a:lnTo>
                    <a:pt x="1109978" y="4386"/>
                  </a:lnTo>
                  <a:lnTo>
                    <a:pt x="1062765" y="1104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06785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91254" y="3034337"/>
            <a:ext cx="7179678" cy="3020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6759" y="3148583"/>
            <a:ext cx="6868795" cy="2792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5260" rIns="0" bIns="0" rtlCol="0">
            <a:spAutoFit/>
          </a:bodyPr>
          <a:lstStyle/>
          <a:p>
            <a:pPr marL="330200" marR="2172335">
              <a:lnSpc>
                <a:spcPct val="100000"/>
              </a:lnSpc>
              <a:spcBef>
                <a:spcPts val="1380"/>
              </a:spcBef>
            </a:pPr>
            <a:r>
              <a:rPr sz="1800" b="1" dirty="0">
                <a:latin typeface="Trebuchet MS"/>
                <a:cs typeface="Trebuchet MS"/>
              </a:rPr>
              <a:t>A music </a:t>
            </a:r>
            <a:r>
              <a:rPr sz="1800" b="1" spc="-5" dirty="0">
                <a:latin typeface="Trebuchet MS"/>
                <a:cs typeface="Trebuchet MS"/>
              </a:rPr>
              <a:t>player </a:t>
            </a:r>
            <a:r>
              <a:rPr sz="1800" b="1" dirty="0">
                <a:latin typeface="Trebuchet MS"/>
                <a:cs typeface="Trebuchet MS"/>
              </a:rPr>
              <a:t>and an associated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playlist  </a:t>
            </a:r>
            <a:r>
              <a:rPr sz="1800" b="1" spc="-10" dirty="0">
                <a:latin typeface="Trebuchet MS"/>
                <a:cs typeface="Trebuchet MS"/>
              </a:rPr>
              <a:t>illustrates </a:t>
            </a:r>
            <a:r>
              <a:rPr sz="1800" b="1" spc="-5" dirty="0">
                <a:latin typeface="Trebuchet MS"/>
                <a:cs typeface="Trebuchet MS"/>
              </a:rPr>
              <a:t>the </a:t>
            </a:r>
            <a:r>
              <a:rPr sz="1800" b="1" dirty="0">
                <a:latin typeface="Trebuchet MS"/>
                <a:cs typeface="Trebuchet MS"/>
              </a:rPr>
              <a:t>concept of</a:t>
            </a:r>
            <a:r>
              <a:rPr sz="1800" b="1" spc="-3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loops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330200">
              <a:lnSpc>
                <a:spcPct val="100000"/>
              </a:lnSpc>
            </a:pPr>
            <a:r>
              <a:rPr sz="1800" b="1" spc="-5" dirty="0">
                <a:latin typeface="Trebuchet MS"/>
                <a:cs typeface="Trebuchet MS"/>
              </a:rPr>
              <a:t>while (user </a:t>
            </a:r>
            <a:r>
              <a:rPr sz="1800" b="1" dirty="0">
                <a:latin typeface="Trebuchet MS"/>
                <a:cs typeface="Trebuchet MS"/>
              </a:rPr>
              <a:t>does </a:t>
            </a:r>
            <a:r>
              <a:rPr sz="1800" b="1" spc="-5" dirty="0">
                <a:latin typeface="Trebuchet MS"/>
                <a:cs typeface="Trebuchet MS"/>
              </a:rPr>
              <a:t>NOT press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stop</a:t>
            </a:r>
            <a:endParaRPr sz="1800">
              <a:latin typeface="Trebuchet MS"/>
              <a:cs typeface="Trebuchet MS"/>
            </a:endParaRPr>
          </a:p>
          <a:p>
            <a:pPr marL="330200">
              <a:lnSpc>
                <a:spcPct val="100000"/>
              </a:lnSpc>
            </a:pPr>
            <a:r>
              <a:rPr sz="1800" b="1" spc="-5" dirty="0">
                <a:latin typeface="Trebuchet MS"/>
                <a:cs typeface="Trebuchet MS"/>
              </a:rPr>
              <a:t>AND </a:t>
            </a:r>
            <a:r>
              <a:rPr sz="1800" b="1" spc="-10" dirty="0">
                <a:latin typeface="Trebuchet MS"/>
                <a:cs typeface="Trebuchet MS"/>
              </a:rPr>
              <a:t>NOT </a:t>
            </a:r>
            <a:r>
              <a:rPr sz="1800" b="1" spc="-5" dirty="0">
                <a:latin typeface="Trebuchet MS"/>
                <a:cs typeface="Trebuchet MS"/>
              </a:rPr>
              <a:t>end </a:t>
            </a:r>
            <a:r>
              <a:rPr sz="1800" b="1" dirty="0">
                <a:latin typeface="Trebuchet MS"/>
                <a:cs typeface="Trebuchet MS"/>
              </a:rPr>
              <a:t>of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playlist)</a:t>
            </a:r>
            <a:endParaRPr sz="1800">
              <a:latin typeface="Trebuchet MS"/>
              <a:cs typeface="Trebuchet MS"/>
            </a:endParaRPr>
          </a:p>
          <a:p>
            <a:pPr marL="3302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Trebuchet MS"/>
                <a:cs typeface="Trebuchet MS"/>
              </a:rPr>
              <a:t>{</a:t>
            </a:r>
            <a:endParaRPr sz="1800">
              <a:latin typeface="Trebuchet MS"/>
              <a:cs typeface="Trebuchet MS"/>
            </a:endParaRPr>
          </a:p>
          <a:p>
            <a:pPr marL="467359" marR="4533900">
              <a:lnSpc>
                <a:spcPct val="100000"/>
              </a:lnSpc>
            </a:pPr>
            <a:r>
              <a:rPr sz="1800" b="1" spc="-5" dirty="0">
                <a:latin typeface="Trebuchet MS"/>
                <a:cs typeface="Trebuchet MS"/>
              </a:rPr>
              <a:t>get the next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song  </a:t>
            </a:r>
            <a:r>
              <a:rPr sz="1800" b="1" spc="-5" dirty="0">
                <a:latin typeface="Trebuchet MS"/>
                <a:cs typeface="Trebuchet MS"/>
              </a:rPr>
              <a:t>play the</a:t>
            </a:r>
            <a:r>
              <a:rPr sz="1800" b="1" spc="-20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song</a:t>
            </a:r>
            <a:endParaRPr sz="1800">
              <a:latin typeface="Trebuchet MS"/>
              <a:cs typeface="Trebuchet MS"/>
            </a:endParaRPr>
          </a:p>
          <a:p>
            <a:pPr marL="330200">
              <a:lnSpc>
                <a:spcPct val="100000"/>
              </a:lnSpc>
            </a:pPr>
            <a:r>
              <a:rPr sz="1800" b="1" dirty="0">
                <a:latin typeface="Trebuchet MS"/>
                <a:cs typeface="Trebuchet MS"/>
              </a:rPr>
              <a:t>}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6" y="2710053"/>
            <a:ext cx="251079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8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While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loop 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executes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400" b="1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code  block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within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it,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until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the  condition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returns  </a:t>
            </a:r>
            <a:r>
              <a:rPr sz="2400" b="1" spc="-65" dirty="0">
                <a:solidFill>
                  <a:srgbClr val="333333"/>
                </a:solidFill>
                <a:latin typeface="Trebuchet MS"/>
                <a:cs typeface="Trebuchet MS"/>
              </a:rPr>
              <a:t>True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and gets</a:t>
            </a:r>
            <a:r>
              <a:rPr sz="2400" b="1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out  of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the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loop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once  the condition  returns</a:t>
            </a:r>
            <a:r>
              <a:rPr sz="2400" b="1" spc="-20" dirty="0">
                <a:solidFill>
                  <a:srgbClr val="333333"/>
                </a:solidFill>
                <a:latin typeface="Trebuchet MS"/>
                <a:cs typeface="Trebuchet MS"/>
              </a:rPr>
              <a:t> False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1394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/>
              <a:t>Loops</a:t>
            </a:r>
          </a:p>
        </p:txBody>
      </p:sp>
      <p:sp>
        <p:nvSpPr>
          <p:cNvPr id="4" name="object 4"/>
          <p:cNvSpPr/>
          <p:nvPr/>
        </p:nvSpPr>
        <p:spPr>
          <a:xfrm>
            <a:off x="718372" y="1575228"/>
            <a:ext cx="969650" cy="96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50163" y="1324238"/>
            <a:ext cx="11642725" cy="5590540"/>
            <a:chOff x="550163" y="1267967"/>
            <a:chExt cx="11642725" cy="5590540"/>
          </a:xfrm>
        </p:grpSpPr>
        <p:sp>
          <p:nvSpPr>
            <p:cNvPr id="6" name="object 6"/>
            <p:cNvSpPr/>
            <p:nvPr/>
          </p:nvSpPr>
          <p:spPr>
            <a:xfrm>
              <a:off x="550163" y="1267967"/>
              <a:ext cx="11642725" cy="76200"/>
            </a:xfrm>
            <a:custGeom>
              <a:avLst/>
              <a:gdLst/>
              <a:ahLst/>
              <a:cxnLst/>
              <a:rect l="l" t="t" r="r" b="b"/>
              <a:pathLst>
                <a:path w="11642725" h="76200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8100" y="76200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491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9" y="3175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11642725" h="76200">
                  <a:moveTo>
                    <a:pt x="74919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9" y="44450"/>
                  </a:lnTo>
                  <a:lnTo>
                    <a:pt x="76200" y="38100"/>
                  </a:lnTo>
                  <a:lnTo>
                    <a:pt x="74919" y="31750"/>
                  </a:lnTo>
                  <a:close/>
                </a:path>
                <a:path w="11642725" h="76200">
                  <a:moveTo>
                    <a:pt x="11642216" y="31750"/>
                  </a:moveTo>
                  <a:lnTo>
                    <a:pt x="74919" y="31750"/>
                  </a:lnTo>
                  <a:lnTo>
                    <a:pt x="76200" y="38100"/>
                  </a:lnTo>
                  <a:lnTo>
                    <a:pt x="74919" y="44450"/>
                  </a:lnTo>
                  <a:lnTo>
                    <a:pt x="11642216" y="44450"/>
                  </a:lnTo>
                  <a:lnTo>
                    <a:pt x="11642216" y="31750"/>
                  </a:lnTo>
                  <a:close/>
                </a:path>
              </a:pathLst>
            </a:custGeom>
            <a:solidFill>
              <a:srgbClr val="F0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2947" y="1327403"/>
              <a:ext cx="9054084" cy="55305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0228" y="1876043"/>
              <a:ext cx="2599944" cy="22174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29867" y="1804797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rebuchet MS"/>
                <a:cs typeface="Trebuchet MS"/>
              </a:rPr>
              <a:t>Loop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4820" y="2036064"/>
            <a:ext cx="2270760" cy="18973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525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65"/>
              </a:spcBef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Syntax:</a:t>
            </a:r>
            <a:endParaRPr sz="20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</a:pP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while</a:t>
            </a:r>
            <a:r>
              <a:rPr sz="2000" b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(condition)</a:t>
            </a:r>
            <a:endParaRPr sz="2000">
              <a:latin typeface="Trebuchet MS"/>
              <a:cs typeface="Trebuchet MS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{</a:t>
            </a:r>
            <a:endParaRPr sz="20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</a:pPr>
            <a:r>
              <a:rPr sz="2000" b="1" spc="-5" dirty="0">
                <a:solidFill>
                  <a:srgbClr val="333333"/>
                </a:solidFill>
                <a:latin typeface="Trebuchet MS"/>
                <a:cs typeface="Trebuchet MS"/>
              </a:rPr>
              <a:t>statements(s)</a:t>
            </a:r>
            <a:endParaRPr sz="2000">
              <a:latin typeface="Trebuchet MS"/>
              <a:cs typeface="Trebuchet MS"/>
            </a:endParaRPr>
          </a:p>
          <a:p>
            <a:pPr marL="366395">
              <a:lnSpc>
                <a:spcPct val="100000"/>
              </a:lnSpc>
            </a:pPr>
            <a:r>
              <a:rPr sz="2000" b="1" dirty="0">
                <a:solidFill>
                  <a:srgbClr val="333333"/>
                </a:solidFill>
                <a:latin typeface="Trebuchet MS"/>
                <a:cs typeface="Trebuchet MS"/>
              </a:rPr>
              <a:t>}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21880" y="2779776"/>
            <a:ext cx="2124710" cy="1983105"/>
          </a:xfrm>
          <a:custGeom>
            <a:avLst/>
            <a:gdLst/>
            <a:ahLst/>
            <a:cxnLst/>
            <a:rect l="l" t="t" r="r" b="b"/>
            <a:pathLst>
              <a:path w="2124709" h="1983104">
                <a:moveTo>
                  <a:pt x="0" y="991362"/>
                </a:moveTo>
                <a:lnTo>
                  <a:pt x="1062227" y="0"/>
                </a:lnTo>
                <a:lnTo>
                  <a:pt x="2124455" y="991362"/>
                </a:lnTo>
                <a:lnTo>
                  <a:pt x="1062227" y="1982724"/>
                </a:lnTo>
                <a:lnTo>
                  <a:pt x="0" y="991362"/>
                </a:lnTo>
                <a:close/>
              </a:path>
            </a:pathLst>
          </a:custGeom>
          <a:ln w="12192">
            <a:solidFill>
              <a:srgbClr val="F067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43443" y="3388614"/>
            <a:ext cx="483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4" dirty="0">
                <a:latin typeface="Trebuchet MS"/>
                <a:cs typeface="Trebuchet MS"/>
              </a:rPr>
              <a:t>T</a:t>
            </a:r>
            <a:r>
              <a:rPr sz="2000" spc="-5" dirty="0">
                <a:latin typeface="Trebuchet MS"/>
                <a:cs typeface="Trebuchet MS"/>
              </a:rPr>
              <a:t>est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87610" y="3391027"/>
            <a:ext cx="551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False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07983" y="2275713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Enter while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looping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6007" y="4762500"/>
            <a:ext cx="76200" cy="565150"/>
          </a:xfrm>
          <a:custGeom>
            <a:avLst/>
            <a:gdLst/>
            <a:ahLst/>
            <a:cxnLst/>
            <a:rect l="l" t="t" r="r" b="b"/>
            <a:pathLst>
              <a:path w="76200" h="565150">
                <a:moveTo>
                  <a:pt x="31750" y="488950"/>
                </a:moveTo>
                <a:lnTo>
                  <a:pt x="0" y="488950"/>
                </a:lnTo>
                <a:lnTo>
                  <a:pt x="38100" y="565150"/>
                </a:lnTo>
                <a:lnTo>
                  <a:pt x="69850" y="501650"/>
                </a:lnTo>
                <a:lnTo>
                  <a:pt x="31750" y="501650"/>
                </a:lnTo>
                <a:lnTo>
                  <a:pt x="31750" y="488950"/>
                </a:lnTo>
                <a:close/>
              </a:path>
              <a:path w="76200" h="565150">
                <a:moveTo>
                  <a:pt x="44450" y="0"/>
                </a:moveTo>
                <a:lnTo>
                  <a:pt x="31750" y="0"/>
                </a:lnTo>
                <a:lnTo>
                  <a:pt x="31750" y="501650"/>
                </a:lnTo>
                <a:lnTo>
                  <a:pt x="44450" y="501650"/>
                </a:lnTo>
                <a:lnTo>
                  <a:pt x="44450" y="0"/>
                </a:lnTo>
                <a:close/>
              </a:path>
              <a:path w="76200" h="565150">
                <a:moveTo>
                  <a:pt x="76200" y="488950"/>
                </a:moveTo>
                <a:lnTo>
                  <a:pt x="44450" y="488950"/>
                </a:lnTo>
                <a:lnTo>
                  <a:pt x="44450" y="501650"/>
                </a:lnTo>
                <a:lnTo>
                  <a:pt x="69850" y="501650"/>
                </a:lnTo>
                <a:lnTo>
                  <a:pt x="76200" y="488950"/>
                </a:lnTo>
                <a:close/>
              </a:path>
            </a:pathLst>
          </a:custGeom>
          <a:solidFill>
            <a:srgbClr val="F06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7011923" y="2125979"/>
            <a:ext cx="3019425" cy="2780030"/>
            <a:chOff x="7011923" y="2125979"/>
            <a:chExt cx="3019425" cy="2780030"/>
          </a:xfrm>
        </p:grpSpPr>
        <p:sp>
          <p:nvSpPr>
            <p:cNvPr id="18" name="object 18"/>
            <p:cNvSpPr/>
            <p:nvPr/>
          </p:nvSpPr>
          <p:spPr>
            <a:xfrm>
              <a:off x="8446007" y="2125979"/>
              <a:ext cx="76200" cy="671195"/>
            </a:xfrm>
            <a:custGeom>
              <a:avLst/>
              <a:gdLst/>
              <a:ahLst/>
              <a:cxnLst/>
              <a:rect l="l" t="t" r="r" b="b"/>
              <a:pathLst>
                <a:path w="76200" h="671194">
                  <a:moveTo>
                    <a:pt x="31750" y="594741"/>
                  </a:moveTo>
                  <a:lnTo>
                    <a:pt x="0" y="594741"/>
                  </a:lnTo>
                  <a:lnTo>
                    <a:pt x="38100" y="670941"/>
                  </a:lnTo>
                  <a:lnTo>
                    <a:pt x="69850" y="607441"/>
                  </a:lnTo>
                  <a:lnTo>
                    <a:pt x="31750" y="607441"/>
                  </a:lnTo>
                  <a:lnTo>
                    <a:pt x="31750" y="594741"/>
                  </a:lnTo>
                  <a:close/>
                </a:path>
                <a:path w="76200" h="671194">
                  <a:moveTo>
                    <a:pt x="44450" y="0"/>
                  </a:moveTo>
                  <a:lnTo>
                    <a:pt x="31750" y="0"/>
                  </a:lnTo>
                  <a:lnTo>
                    <a:pt x="31750" y="607441"/>
                  </a:lnTo>
                  <a:lnTo>
                    <a:pt x="44450" y="607441"/>
                  </a:lnTo>
                  <a:lnTo>
                    <a:pt x="44450" y="0"/>
                  </a:lnTo>
                  <a:close/>
                </a:path>
                <a:path w="76200" h="671194">
                  <a:moveTo>
                    <a:pt x="76200" y="594741"/>
                  </a:moveTo>
                  <a:lnTo>
                    <a:pt x="44450" y="594741"/>
                  </a:lnTo>
                  <a:lnTo>
                    <a:pt x="44450" y="607441"/>
                  </a:lnTo>
                  <a:lnTo>
                    <a:pt x="69850" y="607441"/>
                  </a:lnTo>
                  <a:lnTo>
                    <a:pt x="76200" y="594741"/>
                  </a:lnTo>
                  <a:close/>
                </a:path>
              </a:pathLst>
            </a:custGeom>
            <a:solidFill>
              <a:srgbClr val="F06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46335" y="3770375"/>
              <a:ext cx="446405" cy="0"/>
            </a:xfrm>
            <a:custGeom>
              <a:avLst/>
              <a:gdLst/>
              <a:ahLst/>
              <a:cxnLst/>
              <a:rect l="l" t="t" r="r" b="b"/>
              <a:pathLst>
                <a:path w="446404">
                  <a:moveTo>
                    <a:pt x="0" y="0"/>
                  </a:moveTo>
                  <a:lnTo>
                    <a:pt x="446024" y="0"/>
                  </a:lnTo>
                </a:path>
              </a:pathLst>
            </a:custGeom>
            <a:ln w="12192">
              <a:solidFill>
                <a:srgbClr val="F06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11924" y="3732275"/>
              <a:ext cx="3019425" cy="1174115"/>
            </a:xfrm>
            <a:custGeom>
              <a:avLst/>
              <a:gdLst/>
              <a:ahLst/>
              <a:cxnLst/>
              <a:rect l="l" t="t" r="r" b="b"/>
              <a:pathLst>
                <a:path w="3019425" h="1174114">
                  <a:moveTo>
                    <a:pt x="410718" y="38100"/>
                  </a:moveTo>
                  <a:lnTo>
                    <a:pt x="398018" y="31750"/>
                  </a:lnTo>
                  <a:lnTo>
                    <a:pt x="334518" y="0"/>
                  </a:lnTo>
                  <a:lnTo>
                    <a:pt x="33451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34518" y="44450"/>
                  </a:lnTo>
                  <a:lnTo>
                    <a:pt x="334518" y="76200"/>
                  </a:lnTo>
                  <a:lnTo>
                    <a:pt x="398018" y="44450"/>
                  </a:lnTo>
                  <a:lnTo>
                    <a:pt x="410718" y="38100"/>
                  </a:lnTo>
                  <a:close/>
                </a:path>
                <a:path w="3019425" h="1174114">
                  <a:moveTo>
                    <a:pt x="3019044" y="1097407"/>
                  </a:moveTo>
                  <a:lnTo>
                    <a:pt x="2987294" y="1097407"/>
                  </a:lnTo>
                  <a:lnTo>
                    <a:pt x="2987294" y="38100"/>
                  </a:lnTo>
                  <a:lnTo>
                    <a:pt x="2974594" y="38100"/>
                  </a:lnTo>
                  <a:lnTo>
                    <a:pt x="2974594" y="1097407"/>
                  </a:lnTo>
                  <a:lnTo>
                    <a:pt x="2942844" y="1097407"/>
                  </a:lnTo>
                  <a:lnTo>
                    <a:pt x="2980944" y="1173607"/>
                  </a:lnTo>
                  <a:lnTo>
                    <a:pt x="3012694" y="1110107"/>
                  </a:lnTo>
                  <a:lnTo>
                    <a:pt x="3019044" y="1097407"/>
                  </a:lnTo>
                  <a:close/>
                </a:path>
              </a:pathLst>
            </a:custGeom>
            <a:solidFill>
              <a:srgbClr val="F06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005828" y="3770376"/>
          <a:ext cx="2332990" cy="2127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7528">
                <a:tc gridSpan="2">
                  <a:txBody>
                    <a:bodyPr/>
                    <a:lstStyle/>
                    <a:p>
                      <a:pPr marL="873760">
                        <a:lnSpc>
                          <a:spcPts val="1900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Expression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350">
                        <a:latin typeface="Times New Roman"/>
                        <a:cs typeface="Times New Roman"/>
                      </a:endParaRPr>
                    </a:p>
                    <a:p>
                      <a:pPr marL="885825">
                        <a:lnSpc>
                          <a:spcPct val="100000"/>
                        </a:lnSpc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True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0678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Body of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while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5095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9506457" y="4932934"/>
            <a:ext cx="1050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Exit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loop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372" y="1575228"/>
            <a:ext cx="969650" cy="96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5192" y="2657043"/>
            <a:ext cx="266382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33333"/>
                </a:solidFill>
                <a:latin typeface="Trebuchet MS"/>
                <a:cs typeface="Trebuchet MS"/>
              </a:rPr>
              <a:t>For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loop executes 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a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code block  within it,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until</a:t>
            </a:r>
            <a:r>
              <a:rPr sz="2400" b="1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the  number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of  </a:t>
            </a:r>
            <a:r>
              <a:rPr sz="2400" b="1" spc="-10" dirty="0">
                <a:solidFill>
                  <a:srgbClr val="333333"/>
                </a:solidFill>
                <a:latin typeface="Trebuchet MS"/>
                <a:cs typeface="Trebuchet MS"/>
              </a:rPr>
              <a:t>iterations 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specified by </a:t>
            </a:r>
            <a:r>
              <a:rPr sz="2400" b="1" spc="-5" dirty="0">
                <a:solidFill>
                  <a:srgbClr val="333333"/>
                </a:solidFill>
                <a:latin typeface="Trebuchet MS"/>
                <a:cs typeface="Trebuchet MS"/>
              </a:rPr>
              <a:t>the  </a:t>
            </a:r>
            <a:r>
              <a:rPr sz="2400" b="1" dirty="0">
                <a:solidFill>
                  <a:srgbClr val="333333"/>
                </a:solidFill>
                <a:latin typeface="Trebuchet MS"/>
                <a:cs typeface="Trebuchet MS"/>
              </a:rPr>
              <a:t>user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9994" y="574410"/>
            <a:ext cx="181473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10" dirty="0"/>
              <a:t>Loops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708946" y="1848611"/>
            <a:ext cx="2557780" cy="2813685"/>
            <a:chOff x="4032503" y="1848611"/>
            <a:chExt cx="2557780" cy="2813685"/>
          </a:xfrm>
        </p:grpSpPr>
        <p:sp>
          <p:nvSpPr>
            <p:cNvPr id="9" name="object 9"/>
            <p:cNvSpPr/>
            <p:nvPr/>
          </p:nvSpPr>
          <p:spPr>
            <a:xfrm>
              <a:off x="4032503" y="1848611"/>
              <a:ext cx="2557272" cy="2813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97095" y="2014727"/>
              <a:ext cx="2228215" cy="2481580"/>
            </a:xfrm>
            <a:custGeom>
              <a:avLst/>
              <a:gdLst/>
              <a:ahLst/>
              <a:cxnLst/>
              <a:rect l="l" t="t" r="r" b="b"/>
              <a:pathLst>
                <a:path w="2228215" h="2481579">
                  <a:moveTo>
                    <a:pt x="2228088" y="0"/>
                  </a:moveTo>
                  <a:lnTo>
                    <a:pt x="0" y="0"/>
                  </a:lnTo>
                  <a:lnTo>
                    <a:pt x="0" y="2481072"/>
                  </a:lnTo>
                  <a:lnTo>
                    <a:pt x="2228088" y="2481072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98888" y="2135505"/>
            <a:ext cx="206248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Syntax: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for</a:t>
            </a:r>
            <a:r>
              <a:rPr sz="20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(initialization;</a:t>
            </a:r>
            <a:endParaRPr sz="2000">
              <a:latin typeface="Trebuchet MS"/>
              <a:cs typeface="Trebuchet MS"/>
            </a:endParaRPr>
          </a:p>
          <a:p>
            <a:pPr marL="698500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condition;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4688" y="3050286"/>
            <a:ext cx="1483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prop</a:t>
            </a:r>
            <a:r>
              <a:rPr sz="2000" spc="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gation)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7488" y="3355085"/>
            <a:ext cx="1193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{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8888" y="3659885"/>
            <a:ext cx="15843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333333"/>
                </a:solidFill>
                <a:latin typeface="Trebuchet MS"/>
                <a:cs typeface="Trebuchet MS"/>
              </a:rPr>
              <a:t>statements(s)</a:t>
            </a:r>
            <a:endParaRPr sz="20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2000" dirty="0">
                <a:solidFill>
                  <a:srgbClr val="333333"/>
                </a:solidFill>
                <a:latin typeface="Trebuchet MS"/>
                <a:cs typeface="Trebuchet MS"/>
              </a:rPr>
              <a:t>}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1162" y="2744723"/>
            <a:ext cx="2085339" cy="1945005"/>
          </a:xfrm>
          <a:custGeom>
            <a:avLst/>
            <a:gdLst/>
            <a:ahLst/>
            <a:cxnLst/>
            <a:rect l="l" t="t" r="r" b="b"/>
            <a:pathLst>
              <a:path w="2085340" h="1945004">
                <a:moveTo>
                  <a:pt x="0" y="972312"/>
                </a:moveTo>
                <a:lnTo>
                  <a:pt x="1042415" y="0"/>
                </a:lnTo>
                <a:lnTo>
                  <a:pt x="2084831" y="972312"/>
                </a:lnTo>
                <a:lnTo>
                  <a:pt x="1042415" y="1944624"/>
                </a:lnTo>
                <a:lnTo>
                  <a:pt x="0" y="972312"/>
                </a:lnTo>
                <a:close/>
              </a:path>
            </a:pathLst>
          </a:custGeom>
          <a:ln w="12192">
            <a:solidFill>
              <a:srgbClr val="F067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59257" y="3341954"/>
            <a:ext cx="10909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rebuchet MS"/>
                <a:cs typeface="Trebuchet MS"/>
              </a:rPr>
              <a:t>Last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item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29307" y="3376421"/>
            <a:ext cx="34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Trebuchet MS"/>
                <a:cs typeface="Trebuchet MS"/>
              </a:rPr>
              <a:t>Y</a:t>
            </a:r>
            <a:r>
              <a:rPr sz="1800" spc="-5" dirty="0"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15211" y="2123947"/>
            <a:ext cx="144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For </a:t>
            </a:r>
            <a:r>
              <a:rPr sz="1800" spc="-5" dirty="0">
                <a:latin typeface="Trebuchet MS"/>
                <a:cs typeface="Trebuchet MS"/>
              </a:rPr>
              <a:t>each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item  in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sequence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65478" y="4689347"/>
            <a:ext cx="76200" cy="554990"/>
          </a:xfrm>
          <a:custGeom>
            <a:avLst/>
            <a:gdLst/>
            <a:ahLst/>
            <a:cxnLst/>
            <a:rect l="l" t="t" r="r" b="b"/>
            <a:pathLst>
              <a:path w="76200" h="554989">
                <a:moveTo>
                  <a:pt x="31750" y="478281"/>
                </a:moveTo>
                <a:lnTo>
                  <a:pt x="0" y="478281"/>
                </a:lnTo>
                <a:lnTo>
                  <a:pt x="38100" y="554482"/>
                </a:lnTo>
                <a:lnTo>
                  <a:pt x="69850" y="490981"/>
                </a:lnTo>
                <a:lnTo>
                  <a:pt x="31750" y="490981"/>
                </a:lnTo>
                <a:lnTo>
                  <a:pt x="31750" y="478281"/>
                </a:lnTo>
                <a:close/>
              </a:path>
              <a:path w="76200" h="554989">
                <a:moveTo>
                  <a:pt x="44450" y="0"/>
                </a:moveTo>
                <a:lnTo>
                  <a:pt x="31750" y="0"/>
                </a:lnTo>
                <a:lnTo>
                  <a:pt x="31750" y="490981"/>
                </a:lnTo>
                <a:lnTo>
                  <a:pt x="44450" y="490981"/>
                </a:lnTo>
                <a:lnTo>
                  <a:pt x="44450" y="0"/>
                </a:lnTo>
                <a:close/>
              </a:path>
              <a:path w="76200" h="554989">
                <a:moveTo>
                  <a:pt x="76200" y="478281"/>
                </a:moveTo>
                <a:lnTo>
                  <a:pt x="44450" y="478281"/>
                </a:lnTo>
                <a:lnTo>
                  <a:pt x="44450" y="490981"/>
                </a:lnTo>
                <a:lnTo>
                  <a:pt x="69850" y="490981"/>
                </a:lnTo>
                <a:lnTo>
                  <a:pt x="76200" y="478281"/>
                </a:lnTo>
                <a:close/>
              </a:path>
            </a:pathLst>
          </a:custGeom>
          <a:solidFill>
            <a:srgbClr val="F06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558826" y="2103120"/>
            <a:ext cx="2962910" cy="2727960"/>
            <a:chOff x="6882383" y="2103120"/>
            <a:chExt cx="2962910" cy="2727960"/>
          </a:xfrm>
        </p:grpSpPr>
        <p:sp>
          <p:nvSpPr>
            <p:cNvPr id="21" name="object 21"/>
            <p:cNvSpPr/>
            <p:nvPr/>
          </p:nvSpPr>
          <p:spPr>
            <a:xfrm>
              <a:off x="8289035" y="2103120"/>
              <a:ext cx="76200" cy="658495"/>
            </a:xfrm>
            <a:custGeom>
              <a:avLst/>
              <a:gdLst/>
              <a:ahLst/>
              <a:cxnLst/>
              <a:rect l="l" t="t" r="r" b="b"/>
              <a:pathLst>
                <a:path w="76200" h="658494">
                  <a:moveTo>
                    <a:pt x="31750" y="582040"/>
                  </a:moveTo>
                  <a:lnTo>
                    <a:pt x="0" y="582040"/>
                  </a:lnTo>
                  <a:lnTo>
                    <a:pt x="38100" y="658240"/>
                  </a:lnTo>
                  <a:lnTo>
                    <a:pt x="69850" y="594740"/>
                  </a:lnTo>
                  <a:lnTo>
                    <a:pt x="31750" y="594740"/>
                  </a:lnTo>
                  <a:lnTo>
                    <a:pt x="31750" y="582040"/>
                  </a:lnTo>
                  <a:close/>
                </a:path>
                <a:path w="76200" h="658494">
                  <a:moveTo>
                    <a:pt x="44450" y="0"/>
                  </a:moveTo>
                  <a:lnTo>
                    <a:pt x="31750" y="0"/>
                  </a:lnTo>
                  <a:lnTo>
                    <a:pt x="31750" y="594740"/>
                  </a:lnTo>
                  <a:lnTo>
                    <a:pt x="44450" y="594740"/>
                  </a:lnTo>
                  <a:lnTo>
                    <a:pt x="44450" y="0"/>
                  </a:lnTo>
                  <a:close/>
                </a:path>
                <a:path w="76200" h="658494">
                  <a:moveTo>
                    <a:pt x="76200" y="582040"/>
                  </a:moveTo>
                  <a:lnTo>
                    <a:pt x="44450" y="582040"/>
                  </a:lnTo>
                  <a:lnTo>
                    <a:pt x="44450" y="594740"/>
                  </a:lnTo>
                  <a:lnTo>
                    <a:pt x="69850" y="594740"/>
                  </a:lnTo>
                  <a:lnTo>
                    <a:pt x="76200" y="582040"/>
                  </a:lnTo>
                  <a:close/>
                </a:path>
              </a:pathLst>
            </a:custGeom>
            <a:solidFill>
              <a:srgbClr val="F06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69551" y="3717036"/>
              <a:ext cx="438150" cy="0"/>
            </a:xfrm>
            <a:custGeom>
              <a:avLst/>
              <a:gdLst/>
              <a:ahLst/>
              <a:cxnLst/>
              <a:rect l="l" t="t" r="r" b="b"/>
              <a:pathLst>
                <a:path w="438150">
                  <a:moveTo>
                    <a:pt x="0" y="0"/>
                  </a:moveTo>
                  <a:lnTo>
                    <a:pt x="437642" y="0"/>
                  </a:lnTo>
                </a:path>
              </a:pathLst>
            </a:custGeom>
            <a:ln w="12192">
              <a:solidFill>
                <a:srgbClr val="F067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82384" y="3678935"/>
              <a:ext cx="2962910" cy="1152525"/>
            </a:xfrm>
            <a:custGeom>
              <a:avLst/>
              <a:gdLst/>
              <a:ahLst/>
              <a:cxnLst/>
              <a:rect l="l" t="t" r="r" b="b"/>
              <a:pathLst>
                <a:path w="2962909" h="1152525">
                  <a:moveTo>
                    <a:pt x="402971" y="38100"/>
                  </a:moveTo>
                  <a:lnTo>
                    <a:pt x="390271" y="31750"/>
                  </a:lnTo>
                  <a:lnTo>
                    <a:pt x="326771" y="0"/>
                  </a:lnTo>
                  <a:lnTo>
                    <a:pt x="32677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326771" y="44450"/>
                  </a:lnTo>
                  <a:lnTo>
                    <a:pt x="326771" y="76200"/>
                  </a:lnTo>
                  <a:lnTo>
                    <a:pt x="390271" y="44450"/>
                  </a:lnTo>
                  <a:lnTo>
                    <a:pt x="402971" y="38100"/>
                  </a:lnTo>
                  <a:close/>
                </a:path>
                <a:path w="2962909" h="1152525">
                  <a:moveTo>
                    <a:pt x="2962656" y="1075817"/>
                  </a:moveTo>
                  <a:lnTo>
                    <a:pt x="2930906" y="1075817"/>
                  </a:lnTo>
                  <a:lnTo>
                    <a:pt x="2930906" y="38100"/>
                  </a:lnTo>
                  <a:lnTo>
                    <a:pt x="2918206" y="38100"/>
                  </a:lnTo>
                  <a:lnTo>
                    <a:pt x="2918206" y="1075817"/>
                  </a:lnTo>
                  <a:lnTo>
                    <a:pt x="2886456" y="1075817"/>
                  </a:lnTo>
                  <a:lnTo>
                    <a:pt x="2924556" y="1152017"/>
                  </a:lnTo>
                  <a:lnTo>
                    <a:pt x="2956306" y="1088517"/>
                  </a:lnTo>
                  <a:lnTo>
                    <a:pt x="2962656" y="1075817"/>
                  </a:lnTo>
                  <a:close/>
                </a:path>
              </a:pathLst>
            </a:custGeom>
            <a:solidFill>
              <a:srgbClr val="F067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54179"/>
              </p:ext>
            </p:extLst>
          </p:nvPr>
        </p:nvGraphicFramePr>
        <p:xfrm>
          <a:off x="6552731" y="3717035"/>
          <a:ext cx="2289810" cy="2086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7047">
                <a:tc gridSpan="2">
                  <a:txBody>
                    <a:bodyPr/>
                    <a:lstStyle/>
                    <a:p>
                      <a:pPr marL="940435">
                        <a:lnSpc>
                          <a:spcPts val="1955"/>
                        </a:lnSpc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reached?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9544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No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0678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Body of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dirty="0">
                          <a:latin typeface="Trebuchet MS"/>
                          <a:cs typeface="Trebuchet MS"/>
                        </a:rPr>
                        <a:t>for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8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3825" marB="0">
                    <a:lnL w="12700">
                      <a:solidFill>
                        <a:srgbClr val="F06785"/>
                      </a:solidFill>
                      <a:prstDash val="solid"/>
                    </a:lnL>
                    <a:lnR w="12700">
                      <a:solidFill>
                        <a:srgbClr val="F06785"/>
                      </a:solidFill>
                      <a:prstDash val="solid"/>
                    </a:lnR>
                    <a:lnT w="12700">
                      <a:solidFill>
                        <a:srgbClr val="F06785"/>
                      </a:solidFill>
                      <a:prstDash val="solid"/>
                    </a:lnT>
                    <a:lnB w="12700">
                      <a:solidFill>
                        <a:srgbClr val="F067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997353" y="4857750"/>
            <a:ext cx="1050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Exit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loop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29867" y="1804797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rebuchet MS"/>
                <a:cs typeface="Trebuchet MS"/>
              </a:rPr>
              <a:t>Loop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7" name="object 5">
            <a:extLst>
              <a:ext uri="{FF2B5EF4-FFF2-40B4-BE49-F238E27FC236}">
                <a16:creationId xmlns:a16="http://schemas.microsoft.com/office/drawing/2014/main" id="{7965BC4E-899E-4132-96C6-A4B807608D20}"/>
              </a:ext>
            </a:extLst>
          </p:cNvPr>
          <p:cNvGrpSpPr/>
          <p:nvPr/>
        </p:nvGrpSpPr>
        <p:grpSpPr>
          <a:xfrm>
            <a:off x="254740" y="1267460"/>
            <a:ext cx="11642725" cy="5590540"/>
            <a:chOff x="550163" y="1267967"/>
            <a:chExt cx="11642725" cy="5590540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E5D18E9E-9BCD-4581-B116-1E4117E94371}"/>
                </a:ext>
              </a:extLst>
            </p:cNvPr>
            <p:cNvSpPr/>
            <p:nvPr/>
          </p:nvSpPr>
          <p:spPr>
            <a:xfrm>
              <a:off x="550163" y="1267967"/>
              <a:ext cx="11642725" cy="76200"/>
            </a:xfrm>
            <a:custGeom>
              <a:avLst/>
              <a:gdLst/>
              <a:ahLst/>
              <a:cxnLst/>
              <a:rect l="l" t="t" r="r" b="b"/>
              <a:pathLst>
                <a:path w="11642725" h="76200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8100" y="76200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491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9" y="3175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11642725" h="76200">
                  <a:moveTo>
                    <a:pt x="74919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9" y="44450"/>
                  </a:lnTo>
                  <a:lnTo>
                    <a:pt x="76200" y="38100"/>
                  </a:lnTo>
                  <a:lnTo>
                    <a:pt x="74919" y="31750"/>
                  </a:lnTo>
                  <a:close/>
                </a:path>
                <a:path w="11642725" h="76200">
                  <a:moveTo>
                    <a:pt x="11642216" y="31750"/>
                  </a:moveTo>
                  <a:lnTo>
                    <a:pt x="74919" y="31750"/>
                  </a:lnTo>
                  <a:lnTo>
                    <a:pt x="76200" y="38100"/>
                  </a:lnTo>
                  <a:lnTo>
                    <a:pt x="74919" y="44450"/>
                  </a:lnTo>
                  <a:lnTo>
                    <a:pt x="11642216" y="44450"/>
                  </a:lnTo>
                  <a:lnTo>
                    <a:pt x="11642216" y="31750"/>
                  </a:lnTo>
                  <a:close/>
                </a:path>
              </a:pathLst>
            </a:custGeom>
            <a:solidFill>
              <a:srgbClr val="F07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C334D5FF-2995-4899-9E96-46E5B42ADDF9}"/>
                </a:ext>
              </a:extLst>
            </p:cNvPr>
            <p:cNvSpPr/>
            <p:nvPr/>
          </p:nvSpPr>
          <p:spPr>
            <a:xfrm>
              <a:off x="3012947" y="1327403"/>
              <a:ext cx="9054084" cy="55305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DB37138C-6A71-4AAB-BF6C-84FCC254C5E7}"/>
                </a:ext>
              </a:extLst>
            </p:cNvPr>
            <p:cNvSpPr/>
            <p:nvPr/>
          </p:nvSpPr>
          <p:spPr>
            <a:xfrm>
              <a:off x="4110228" y="1876043"/>
              <a:ext cx="2599944" cy="22174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784" y="1580495"/>
            <a:ext cx="959870" cy="96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F07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7224" y="630681"/>
            <a:ext cx="1394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696969"/>
                </a:solidFill>
                <a:latin typeface="Trebuchet MS"/>
                <a:cs typeface="Trebuchet MS"/>
              </a:rPr>
              <a:t>Loops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9867" y="1804797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rebuchet MS"/>
                <a:cs typeface="Trebuchet MS"/>
              </a:rPr>
              <a:t>Loop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63723" y="1115566"/>
            <a:ext cx="9284335" cy="5742940"/>
            <a:chOff x="2363723" y="1115566"/>
            <a:chExt cx="9284335" cy="5742940"/>
          </a:xfrm>
        </p:grpSpPr>
        <p:sp>
          <p:nvSpPr>
            <p:cNvPr id="8" name="object 8"/>
            <p:cNvSpPr/>
            <p:nvPr/>
          </p:nvSpPr>
          <p:spPr>
            <a:xfrm>
              <a:off x="3475399" y="1601380"/>
              <a:ext cx="5584779" cy="4294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63723" y="1115566"/>
              <a:ext cx="9284208" cy="57424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8"/>
          <a:stretch/>
        </p:blipFill>
        <p:spPr>
          <a:xfrm>
            <a:off x="0" y="-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76C36027-EA19-5546-BD93-2BE9B7E2B92B}" type="datetime1">
              <a:rPr lang="en-IN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pPr/>
              <a:t>03-10-2020</a:t>
            </a:fld>
            <a:endParaRPr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86233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IN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pPr/>
              <a:t>2</a:t>
            </a:fld>
            <a:endParaRPr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97" y="1"/>
            <a:ext cx="4346359" cy="53890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879896" y="1417382"/>
            <a:ext cx="4493960" cy="201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IN" sz="2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lang="en-IN"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Introduction to Python - 2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1800"/>
            </a:pPr>
            <a:endParaRPr lang="en-IN" sz="2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1800"/>
            </a:pPr>
            <a:r>
              <a:rPr lang="en-IN" sz="2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 :</a:t>
            </a:r>
            <a:r>
              <a:rPr lang="en-IN" sz="20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Python </a:t>
            </a:r>
            <a:r>
              <a:rPr lang="en-IN"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Fundamentals</a:t>
            </a:r>
            <a:endParaRPr sz="2000" dirty="0"/>
          </a:p>
          <a:p>
            <a:pPr>
              <a:lnSpc>
                <a:spcPct val="90000"/>
              </a:lnSpc>
              <a:spcBef>
                <a:spcPts val="1333"/>
              </a:spcBef>
              <a:buClr>
                <a:srgbClr val="000000"/>
              </a:buClr>
              <a:buSzPts val="1800"/>
            </a:pPr>
            <a:r>
              <a:rPr lang="en-IN" sz="2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</a:t>
            </a:r>
            <a:r>
              <a:rPr lang="en-IN"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Dr. Reena Duggal</a:t>
            </a:r>
            <a:endParaRPr sz="2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241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52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19" name="Google Shape;719;p52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20" name="Google Shape;720;p52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20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2"/>
          <p:cNvSpPr txBox="1"/>
          <p:nvPr/>
        </p:nvSpPr>
        <p:spPr>
          <a:xfrm>
            <a:off x="856223" y="-302318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3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52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2"/>
          <p:cNvSpPr txBox="1"/>
          <p:nvPr/>
        </p:nvSpPr>
        <p:spPr>
          <a:xfrm>
            <a:off x="1282028" y="1130318"/>
            <a:ext cx="10143600" cy="511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What is the value of variable sum after execution of the following code?</a:t>
            </a:r>
          </a:p>
          <a:p>
            <a:pPr>
              <a:buClr>
                <a:srgbClr val="000000"/>
              </a:buClr>
              <a:buSzPts val="1100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sum = 10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for number in range (1, 10, 2):    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  sum += number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print(sum)</a:t>
            </a:r>
          </a:p>
          <a:p>
            <a:pPr>
              <a:buClr>
                <a:srgbClr val="000000"/>
              </a:buClr>
              <a:buSzPts val="1100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a) 19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b) 35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c) 23</a:t>
            </a:r>
          </a:p>
          <a:p>
            <a:pPr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d) 45</a:t>
            </a:r>
            <a:endParaRPr lang="en-US" sz="2400" b="1" dirty="0">
              <a:solidFill>
                <a:srgbClr val="333333"/>
              </a:solidFill>
              <a:latin typeface="Roboto"/>
              <a:ea typeface="Calibri"/>
              <a:cs typeface="Calibri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9022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3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53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36" name="Google Shape;736;p53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21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3"/>
          <p:cNvSpPr txBox="1"/>
          <p:nvPr/>
        </p:nvSpPr>
        <p:spPr>
          <a:xfrm>
            <a:off x="856223" y="829796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3(Answer)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p53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3"/>
          <p:cNvSpPr txBox="1"/>
          <p:nvPr/>
        </p:nvSpPr>
        <p:spPr>
          <a:xfrm>
            <a:off x="1282033" y="2465633"/>
            <a:ext cx="6893200" cy="1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Solution: 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buClr>
                <a:srgbClr val="000000"/>
              </a:buClr>
              <a:buSzPts val="1150"/>
            </a:pPr>
            <a:endParaRPr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spcBef>
                <a:spcPts val="2133"/>
              </a:spcBef>
              <a:buClr>
                <a:srgbClr val="000000"/>
              </a:buClr>
              <a:buSzPts val="1800"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87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3303" y="1557334"/>
            <a:ext cx="2955925" cy="2478405"/>
            <a:chOff x="853303" y="1557334"/>
            <a:chExt cx="2955925" cy="2478405"/>
          </a:xfrm>
        </p:grpSpPr>
        <p:sp>
          <p:nvSpPr>
            <p:cNvPr id="3" name="object 3"/>
            <p:cNvSpPr/>
            <p:nvPr/>
          </p:nvSpPr>
          <p:spPr>
            <a:xfrm>
              <a:off x="853303" y="1557334"/>
              <a:ext cx="295530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67739" y="1667255"/>
              <a:ext cx="2726690" cy="2258695"/>
            </a:xfrm>
            <a:custGeom>
              <a:avLst/>
              <a:gdLst/>
              <a:ahLst/>
              <a:cxnLst/>
              <a:rect l="l" t="t" r="r" b="b"/>
              <a:pathLst>
                <a:path w="2726690" h="2258695">
                  <a:moveTo>
                    <a:pt x="2726436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2726436" y="2258568"/>
                  </a:lnTo>
                  <a:lnTo>
                    <a:pt x="2726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606888" y="1557334"/>
            <a:ext cx="2954020" cy="2478405"/>
            <a:chOff x="4606888" y="1557334"/>
            <a:chExt cx="2954020" cy="2478405"/>
          </a:xfrm>
        </p:grpSpPr>
        <p:sp>
          <p:nvSpPr>
            <p:cNvPr id="6" name="object 6"/>
            <p:cNvSpPr/>
            <p:nvPr/>
          </p:nvSpPr>
          <p:spPr>
            <a:xfrm>
              <a:off x="4606888" y="1557334"/>
              <a:ext cx="295383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721351" y="1667255"/>
              <a:ext cx="2725420" cy="2258695"/>
            </a:xfrm>
            <a:custGeom>
              <a:avLst/>
              <a:gdLst/>
              <a:ahLst/>
              <a:cxnLst/>
              <a:rect l="l" t="t" r="r" b="b"/>
              <a:pathLst>
                <a:path w="2725420" h="2258695">
                  <a:moveTo>
                    <a:pt x="2724911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2724911" y="2258568"/>
                  </a:lnTo>
                  <a:lnTo>
                    <a:pt x="2724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387960" y="4167946"/>
            <a:ext cx="2955925" cy="2478405"/>
            <a:chOff x="8387960" y="4167946"/>
            <a:chExt cx="2955925" cy="2478405"/>
          </a:xfrm>
        </p:grpSpPr>
        <p:sp>
          <p:nvSpPr>
            <p:cNvPr id="9" name="object 9"/>
            <p:cNvSpPr/>
            <p:nvPr/>
          </p:nvSpPr>
          <p:spPr>
            <a:xfrm>
              <a:off x="8387960" y="4167946"/>
              <a:ext cx="295530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8502396" y="4277867"/>
              <a:ext cx="2726690" cy="2258695"/>
            </a:xfrm>
            <a:custGeom>
              <a:avLst/>
              <a:gdLst/>
              <a:ahLst/>
              <a:cxnLst/>
              <a:rect l="l" t="t" r="r" b="b"/>
              <a:pathLst>
                <a:path w="2726690" h="2258695">
                  <a:moveTo>
                    <a:pt x="2726436" y="0"/>
                  </a:moveTo>
                  <a:lnTo>
                    <a:pt x="0" y="0"/>
                  </a:lnTo>
                  <a:lnTo>
                    <a:pt x="0" y="2258567"/>
                  </a:lnTo>
                  <a:lnTo>
                    <a:pt x="2726436" y="2258567"/>
                  </a:lnTo>
                  <a:lnTo>
                    <a:pt x="2726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73088" y="4167946"/>
            <a:ext cx="2954020" cy="2478405"/>
            <a:chOff x="873088" y="4167946"/>
            <a:chExt cx="2954020" cy="2478405"/>
          </a:xfrm>
        </p:grpSpPr>
        <p:sp>
          <p:nvSpPr>
            <p:cNvPr id="12" name="object 12"/>
            <p:cNvSpPr/>
            <p:nvPr/>
          </p:nvSpPr>
          <p:spPr>
            <a:xfrm>
              <a:off x="873088" y="4167946"/>
              <a:ext cx="295383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87552" y="4277867"/>
              <a:ext cx="2725420" cy="2258695"/>
            </a:xfrm>
            <a:custGeom>
              <a:avLst/>
              <a:gdLst/>
              <a:ahLst/>
              <a:cxnLst/>
              <a:rect l="l" t="t" r="r" b="b"/>
              <a:pathLst>
                <a:path w="2725420" h="2258695">
                  <a:moveTo>
                    <a:pt x="2724912" y="0"/>
                  </a:moveTo>
                  <a:lnTo>
                    <a:pt x="0" y="0"/>
                  </a:lnTo>
                  <a:lnTo>
                    <a:pt x="0" y="2258567"/>
                  </a:lnTo>
                  <a:lnTo>
                    <a:pt x="2724912" y="2258567"/>
                  </a:lnTo>
                  <a:lnTo>
                    <a:pt x="2724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967739" y="1667255"/>
            <a:ext cx="2726436" cy="1818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25923" y="1667255"/>
            <a:ext cx="2720339" cy="1818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0600" y="4280915"/>
            <a:ext cx="2717292" cy="1815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2395" y="4277867"/>
            <a:ext cx="2726436" cy="1821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7739" y="1667255"/>
            <a:ext cx="2726690" cy="1818639"/>
          </a:xfrm>
          <a:custGeom>
            <a:avLst/>
            <a:gdLst/>
            <a:ahLst/>
            <a:cxnLst/>
            <a:rect l="l" t="t" r="r" b="b"/>
            <a:pathLst>
              <a:path w="2726690" h="1818639">
                <a:moveTo>
                  <a:pt x="2726436" y="0"/>
                </a:moveTo>
                <a:lnTo>
                  <a:pt x="0" y="0"/>
                </a:lnTo>
                <a:lnTo>
                  <a:pt x="0" y="1818132"/>
                </a:lnTo>
                <a:lnTo>
                  <a:pt x="2726436" y="1818132"/>
                </a:lnTo>
                <a:lnTo>
                  <a:pt x="2726436" y="0"/>
                </a:lnTo>
                <a:close/>
              </a:path>
            </a:pathLst>
          </a:custGeom>
          <a:solidFill>
            <a:srgbClr val="4DC4EC">
              <a:alpha val="6392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21352" y="1667255"/>
            <a:ext cx="2725420" cy="1818639"/>
          </a:xfrm>
          <a:custGeom>
            <a:avLst/>
            <a:gdLst/>
            <a:ahLst/>
            <a:cxnLst/>
            <a:rect l="l" t="t" r="r" b="b"/>
            <a:pathLst>
              <a:path w="2725420" h="1818639">
                <a:moveTo>
                  <a:pt x="2724911" y="0"/>
                </a:moveTo>
                <a:lnTo>
                  <a:pt x="0" y="0"/>
                </a:lnTo>
                <a:lnTo>
                  <a:pt x="0" y="1818132"/>
                </a:lnTo>
                <a:lnTo>
                  <a:pt x="2724911" y="1818132"/>
                </a:lnTo>
                <a:lnTo>
                  <a:pt x="2724911" y="0"/>
                </a:lnTo>
                <a:close/>
              </a:path>
            </a:pathLst>
          </a:custGeom>
          <a:solidFill>
            <a:srgbClr val="62C5C1">
              <a:alpha val="6392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357479" y="1557334"/>
            <a:ext cx="2955925" cy="2478405"/>
            <a:chOff x="8357479" y="1557334"/>
            <a:chExt cx="2955925" cy="2478405"/>
          </a:xfrm>
        </p:grpSpPr>
        <p:sp>
          <p:nvSpPr>
            <p:cNvPr id="21" name="object 21"/>
            <p:cNvSpPr/>
            <p:nvPr/>
          </p:nvSpPr>
          <p:spPr>
            <a:xfrm>
              <a:off x="8357479" y="1557334"/>
              <a:ext cx="295530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471915" y="1667255"/>
              <a:ext cx="2726690" cy="2258695"/>
            </a:xfrm>
            <a:custGeom>
              <a:avLst/>
              <a:gdLst/>
              <a:ahLst/>
              <a:cxnLst/>
              <a:rect l="l" t="t" r="r" b="b"/>
              <a:pathLst>
                <a:path w="2726690" h="2258695">
                  <a:moveTo>
                    <a:pt x="2726435" y="0"/>
                  </a:moveTo>
                  <a:lnTo>
                    <a:pt x="0" y="0"/>
                  </a:lnTo>
                  <a:lnTo>
                    <a:pt x="0" y="2258568"/>
                  </a:lnTo>
                  <a:lnTo>
                    <a:pt x="2726435" y="2258568"/>
                  </a:lnTo>
                  <a:lnTo>
                    <a:pt x="2726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471915" y="1667255"/>
              <a:ext cx="2721610" cy="18181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471915" y="1667255"/>
              <a:ext cx="2726690" cy="1818639"/>
            </a:xfrm>
            <a:custGeom>
              <a:avLst/>
              <a:gdLst/>
              <a:ahLst/>
              <a:cxnLst/>
              <a:rect l="l" t="t" r="r" b="b"/>
              <a:pathLst>
                <a:path w="2726690" h="1818639">
                  <a:moveTo>
                    <a:pt x="2726435" y="0"/>
                  </a:moveTo>
                  <a:lnTo>
                    <a:pt x="0" y="0"/>
                  </a:lnTo>
                  <a:lnTo>
                    <a:pt x="0" y="1818132"/>
                  </a:lnTo>
                  <a:lnTo>
                    <a:pt x="2726435" y="1818132"/>
                  </a:lnTo>
                  <a:lnTo>
                    <a:pt x="2726435" y="0"/>
                  </a:lnTo>
                  <a:close/>
                </a:path>
              </a:pathLst>
            </a:custGeom>
            <a:solidFill>
              <a:srgbClr val="9E78B5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8502395" y="4277867"/>
            <a:ext cx="2726690" cy="1818639"/>
          </a:xfrm>
          <a:custGeom>
            <a:avLst/>
            <a:gdLst/>
            <a:ahLst/>
            <a:cxnLst/>
            <a:rect l="l" t="t" r="r" b="b"/>
            <a:pathLst>
              <a:path w="2726690" h="1818639">
                <a:moveTo>
                  <a:pt x="2726436" y="0"/>
                </a:moveTo>
                <a:lnTo>
                  <a:pt x="0" y="0"/>
                </a:lnTo>
                <a:lnTo>
                  <a:pt x="0" y="1818131"/>
                </a:lnTo>
                <a:lnTo>
                  <a:pt x="2726436" y="1818131"/>
                </a:lnTo>
                <a:lnTo>
                  <a:pt x="2726436" y="0"/>
                </a:lnTo>
                <a:close/>
              </a:path>
            </a:pathLst>
          </a:custGeom>
          <a:solidFill>
            <a:srgbClr val="F16F94">
              <a:alpha val="6392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6888" y="4167946"/>
            <a:ext cx="2954020" cy="2478405"/>
            <a:chOff x="4606888" y="4167946"/>
            <a:chExt cx="2954020" cy="2478405"/>
          </a:xfrm>
        </p:grpSpPr>
        <p:sp>
          <p:nvSpPr>
            <p:cNvPr id="27" name="object 27"/>
            <p:cNvSpPr/>
            <p:nvPr/>
          </p:nvSpPr>
          <p:spPr>
            <a:xfrm>
              <a:off x="4606888" y="4167946"/>
              <a:ext cx="2953838" cy="2478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721351" y="4277867"/>
              <a:ext cx="2725420" cy="2258695"/>
            </a:xfrm>
            <a:custGeom>
              <a:avLst/>
              <a:gdLst/>
              <a:ahLst/>
              <a:cxnLst/>
              <a:rect l="l" t="t" r="r" b="b"/>
              <a:pathLst>
                <a:path w="2725420" h="2258695">
                  <a:moveTo>
                    <a:pt x="2724911" y="0"/>
                  </a:moveTo>
                  <a:lnTo>
                    <a:pt x="0" y="0"/>
                  </a:lnTo>
                  <a:lnTo>
                    <a:pt x="0" y="2258567"/>
                  </a:lnTo>
                  <a:lnTo>
                    <a:pt x="2724911" y="2258567"/>
                  </a:lnTo>
                  <a:lnTo>
                    <a:pt x="2724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722875" y="4277867"/>
              <a:ext cx="2721864" cy="18181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721351" y="4277867"/>
              <a:ext cx="2725420" cy="1818639"/>
            </a:xfrm>
            <a:custGeom>
              <a:avLst/>
              <a:gdLst/>
              <a:ahLst/>
              <a:cxnLst/>
              <a:rect l="l" t="t" r="r" b="b"/>
              <a:pathLst>
                <a:path w="2725420" h="1818639">
                  <a:moveTo>
                    <a:pt x="2724911" y="0"/>
                  </a:moveTo>
                  <a:lnTo>
                    <a:pt x="0" y="0"/>
                  </a:lnTo>
                  <a:lnTo>
                    <a:pt x="0" y="1818131"/>
                  </a:lnTo>
                  <a:lnTo>
                    <a:pt x="2724911" y="1818131"/>
                  </a:lnTo>
                  <a:lnTo>
                    <a:pt x="2724911" y="0"/>
                  </a:lnTo>
                  <a:close/>
                </a:path>
              </a:pathLst>
            </a:custGeom>
            <a:solidFill>
              <a:srgbClr val="F4AF5B">
                <a:alpha val="6392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object 31"/>
          <p:cNvSpPr/>
          <p:nvPr/>
        </p:nvSpPr>
        <p:spPr>
          <a:xfrm>
            <a:off x="987552" y="4277867"/>
            <a:ext cx="2725420" cy="1818639"/>
          </a:xfrm>
          <a:custGeom>
            <a:avLst/>
            <a:gdLst/>
            <a:ahLst/>
            <a:cxnLst/>
            <a:rect l="l" t="t" r="r" b="b"/>
            <a:pathLst>
              <a:path w="2725420" h="1818639">
                <a:moveTo>
                  <a:pt x="2724912" y="0"/>
                </a:moveTo>
                <a:lnTo>
                  <a:pt x="0" y="0"/>
                </a:lnTo>
                <a:lnTo>
                  <a:pt x="0" y="1818131"/>
                </a:lnTo>
                <a:lnTo>
                  <a:pt x="2724912" y="1818131"/>
                </a:lnTo>
                <a:lnTo>
                  <a:pt x="2724912" y="0"/>
                </a:lnTo>
                <a:close/>
              </a:path>
            </a:pathLst>
          </a:custGeom>
          <a:solidFill>
            <a:srgbClr val="929FAC">
              <a:alpha val="6392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9B4A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40" dirty="0"/>
              <a:t>Points </a:t>
            </a:r>
            <a:r>
              <a:rPr u="none" spc="-5" dirty="0"/>
              <a:t>to</a:t>
            </a:r>
            <a:r>
              <a:rPr u="none" spc="10" dirty="0"/>
              <a:t> </a:t>
            </a:r>
            <a:r>
              <a:rPr u="none" spc="-10" dirty="0"/>
              <a:t>Remember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67739" y="3485388"/>
            <a:ext cx="272669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476884" marR="0" lvl="0" indent="0" algn="l" defTabSz="914400" rtl="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Practice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Everyday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1352" y="3485388"/>
            <a:ext cx="272542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505459" marR="0" lvl="0" indent="0" algn="l" defTabSz="914400" rtl="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Don’t overdo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71916" y="3485388"/>
            <a:ext cx="272669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5565" rIns="0" bIns="0" rtlCol="0">
            <a:spAutoFit/>
          </a:bodyPr>
          <a:lstStyle/>
          <a:p>
            <a:pPr marL="568325" marR="0" lvl="0" indent="0" algn="l" defTabSz="914400" rtl="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Solve it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yourself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21352" y="6096000"/>
            <a:ext cx="272542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105" rIns="0" bIns="0" rtlCol="0">
            <a:spAutoFit/>
          </a:bodyPr>
          <a:lstStyle/>
          <a:p>
            <a:pPr marL="27432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Okay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 lost at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first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7552" y="6096000"/>
            <a:ext cx="272542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105" rIns="0" bIns="0" rtlCol="0">
            <a:spAutoFit/>
          </a:bodyPr>
          <a:lstStyle/>
          <a:p>
            <a:pPr marL="26670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Get more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information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02395" y="6096000"/>
            <a:ext cx="2726690" cy="440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8105" rIns="0" bIns="0" rtlCol="0">
            <a:spAutoFit/>
          </a:bodyPr>
          <a:lstStyle/>
          <a:p>
            <a:pPr marL="0" marR="27305" lvl="0" indent="0" algn="ctr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63F24D1-936A-42CF-B412-013680FBF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90229"/>
              </p:ext>
            </p:extLst>
          </p:nvPr>
        </p:nvGraphicFramePr>
        <p:xfrm>
          <a:off x="309489" y="1858918"/>
          <a:ext cx="11394831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443">
                  <a:extLst>
                    <a:ext uri="{9D8B030D-6E8A-4147-A177-3AD203B41FA5}">
                      <a16:colId xmlns:a16="http://schemas.microsoft.com/office/drawing/2014/main" val="4173898325"/>
                    </a:ext>
                  </a:extLst>
                </a:gridCol>
                <a:gridCol w="9648388">
                  <a:extLst>
                    <a:ext uri="{9D8B030D-6E8A-4147-A177-3AD203B41FA5}">
                      <a16:colId xmlns:a16="http://schemas.microsoft.com/office/drawing/2014/main" val="324350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32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Session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Python Basics - Hello World / Data Structures / Variables / String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77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Session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Python Data Structures – List / Tuple / Dictionary, Loops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5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Session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Python Programming - Conditions and Branching / Functions / Objects &amp;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Session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Working with Data in Python - Reading &amp; Writing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826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E7FF17-E52A-4844-9234-E3D33D14DB23}"/>
              </a:ext>
            </a:extLst>
          </p:cNvPr>
          <p:cNvSpPr txBox="1"/>
          <p:nvPr/>
        </p:nvSpPr>
        <p:spPr>
          <a:xfrm>
            <a:off x="338295" y="0"/>
            <a:ext cx="590989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Python Crash Course</a:t>
            </a:r>
          </a:p>
        </p:txBody>
      </p:sp>
    </p:spTree>
    <p:extLst>
      <p:ext uri="{BB962C8B-B14F-4D97-AF65-F5344CB8AC3E}">
        <p14:creationId xmlns:p14="http://schemas.microsoft.com/office/powerpoint/2010/main" val="2883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latin typeface="Proxima Nova Rg" pitchFamily="50" charset="0"/>
              </a:rPr>
              <a:pPr algn="r"/>
              <a:t>4</a:t>
            </a:fld>
            <a:endParaRPr lang="en-IN" dirty="0">
              <a:latin typeface="Proxima Nova Rg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5BA6-3156-5A4C-BACA-31C89C4A78BF}"/>
              </a:ext>
            </a:extLst>
          </p:cNvPr>
          <p:cNvSpPr txBox="1"/>
          <p:nvPr/>
        </p:nvSpPr>
        <p:spPr>
          <a:xfrm>
            <a:off x="872867" y="909185"/>
            <a:ext cx="590989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In this session, we  will cover..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4E562-F658-5A48-ADA3-29F935235E39}"/>
              </a:ext>
            </a:extLst>
          </p:cNvPr>
          <p:cNvSpPr txBox="1"/>
          <p:nvPr/>
        </p:nvSpPr>
        <p:spPr>
          <a:xfrm>
            <a:off x="1286998" y="1638680"/>
            <a:ext cx="8229017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Lists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Tuples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Dictionary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411163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283059" y="2968635"/>
            <a:ext cx="1667686" cy="16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50233" y="2954567"/>
            <a:ext cx="1658111" cy="1658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7224" y="603536"/>
            <a:ext cx="6459502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15" dirty="0"/>
              <a:t>Data Types/Data Structures</a:t>
            </a:r>
            <a:endParaRPr u="none"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597770" y="4748021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Variables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0720" y="4748021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1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Types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9442" y="4761992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80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ators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36238" y="4790224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Cond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5918" y="4804292"/>
            <a:ext cx="605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oo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ps</a:t>
            </a:r>
          </a:p>
        </p:txBody>
      </p:sp>
      <p:sp>
        <p:nvSpPr>
          <p:cNvPr id="17" name="object 17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BB6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E1084-B074-4A10-98DA-5DFE7395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141" y="2912364"/>
            <a:ext cx="1835548" cy="165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94D7DAB9-254B-4E40-94AD-EB0D2032DBC8}"/>
              </a:ext>
            </a:extLst>
          </p:cNvPr>
          <p:cNvSpPr txBox="1"/>
          <p:nvPr/>
        </p:nvSpPr>
        <p:spPr>
          <a:xfrm>
            <a:off x="10379523" y="4697654"/>
            <a:ext cx="11245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C6956F6-8F3E-499B-B5D4-0197DA045754}"/>
              </a:ext>
            </a:extLst>
          </p:cNvPr>
          <p:cNvSpPr/>
          <p:nvPr/>
        </p:nvSpPr>
        <p:spPr>
          <a:xfrm>
            <a:off x="4132730" y="2912364"/>
            <a:ext cx="1658112" cy="165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object 2">
            <a:extLst>
              <a:ext uri="{FF2B5EF4-FFF2-40B4-BE49-F238E27FC236}">
                <a16:creationId xmlns:a16="http://schemas.microsoft.com/office/drawing/2014/main" id="{021D27CD-9A80-493C-A012-9D773CE6590C}"/>
              </a:ext>
            </a:extLst>
          </p:cNvPr>
          <p:cNvGrpSpPr/>
          <p:nvPr/>
        </p:nvGrpSpPr>
        <p:grpSpPr>
          <a:xfrm>
            <a:off x="2021845" y="2787508"/>
            <a:ext cx="1906905" cy="1908175"/>
            <a:chOff x="2837772" y="2787508"/>
            <a:chExt cx="1906905" cy="1908175"/>
          </a:xfrm>
        </p:grpSpPr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2D73C0A0-03F3-4E28-A900-172520AFA8EC}"/>
                </a:ext>
              </a:extLst>
            </p:cNvPr>
            <p:cNvSpPr/>
            <p:nvPr/>
          </p:nvSpPr>
          <p:spPr>
            <a:xfrm>
              <a:off x="2837772" y="2787508"/>
              <a:ext cx="1906354" cy="19078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05E136DF-48A3-498C-B9F5-4BDEAA2DA987}"/>
                </a:ext>
              </a:extLst>
            </p:cNvPr>
            <p:cNvSpPr/>
            <p:nvPr/>
          </p:nvSpPr>
          <p:spPr>
            <a:xfrm>
              <a:off x="2959608" y="2909316"/>
              <a:ext cx="1663064" cy="1664335"/>
            </a:xfrm>
            <a:custGeom>
              <a:avLst/>
              <a:gdLst/>
              <a:ahLst/>
              <a:cxnLst/>
              <a:rect l="l" t="t" r="r" b="b"/>
              <a:pathLst>
                <a:path w="1663064" h="1664335">
                  <a:moveTo>
                    <a:pt x="831342" y="0"/>
                  </a:moveTo>
                  <a:lnTo>
                    <a:pt x="782497" y="1412"/>
                  </a:lnTo>
                  <a:lnTo>
                    <a:pt x="734395" y="5597"/>
                  </a:lnTo>
                  <a:lnTo>
                    <a:pt x="687115" y="12477"/>
                  </a:lnTo>
                  <a:lnTo>
                    <a:pt x="640733" y="21973"/>
                  </a:lnTo>
                  <a:lnTo>
                    <a:pt x="595327" y="34008"/>
                  </a:lnTo>
                  <a:lnTo>
                    <a:pt x="550977" y="48504"/>
                  </a:lnTo>
                  <a:lnTo>
                    <a:pt x="507759" y="65383"/>
                  </a:lnTo>
                  <a:lnTo>
                    <a:pt x="465753" y="84566"/>
                  </a:lnTo>
                  <a:lnTo>
                    <a:pt x="425035" y="105976"/>
                  </a:lnTo>
                  <a:lnTo>
                    <a:pt x="385683" y="129535"/>
                  </a:lnTo>
                  <a:lnTo>
                    <a:pt x="347777" y="155164"/>
                  </a:lnTo>
                  <a:lnTo>
                    <a:pt x="311393" y="182786"/>
                  </a:lnTo>
                  <a:lnTo>
                    <a:pt x="276610" y="212323"/>
                  </a:lnTo>
                  <a:lnTo>
                    <a:pt x="243506" y="243697"/>
                  </a:lnTo>
                  <a:lnTo>
                    <a:pt x="212159" y="276829"/>
                  </a:lnTo>
                  <a:lnTo>
                    <a:pt x="182646" y="311642"/>
                  </a:lnTo>
                  <a:lnTo>
                    <a:pt x="155046" y="348058"/>
                  </a:lnTo>
                  <a:lnTo>
                    <a:pt x="129437" y="385998"/>
                  </a:lnTo>
                  <a:lnTo>
                    <a:pt x="105897" y="425385"/>
                  </a:lnTo>
                  <a:lnTo>
                    <a:pt x="84504" y="466141"/>
                  </a:lnTo>
                  <a:lnTo>
                    <a:pt x="65335" y="508188"/>
                  </a:lnTo>
                  <a:lnTo>
                    <a:pt x="48469" y="551447"/>
                  </a:lnTo>
                  <a:lnTo>
                    <a:pt x="33984" y="595842"/>
                  </a:lnTo>
                  <a:lnTo>
                    <a:pt x="21958" y="641292"/>
                  </a:lnTo>
                  <a:lnTo>
                    <a:pt x="12468" y="687722"/>
                  </a:lnTo>
                  <a:lnTo>
                    <a:pt x="5593" y="735052"/>
                  </a:lnTo>
                  <a:lnTo>
                    <a:pt x="1411" y="783206"/>
                  </a:lnTo>
                  <a:lnTo>
                    <a:pt x="0" y="832104"/>
                  </a:lnTo>
                  <a:lnTo>
                    <a:pt x="1411" y="881001"/>
                  </a:lnTo>
                  <a:lnTo>
                    <a:pt x="5593" y="929155"/>
                  </a:lnTo>
                  <a:lnTo>
                    <a:pt x="12468" y="976485"/>
                  </a:lnTo>
                  <a:lnTo>
                    <a:pt x="21958" y="1022915"/>
                  </a:lnTo>
                  <a:lnTo>
                    <a:pt x="33984" y="1068365"/>
                  </a:lnTo>
                  <a:lnTo>
                    <a:pt x="48469" y="1112760"/>
                  </a:lnTo>
                  <a:lnTo>
                    <a:pt x="65335" y="1156019"/>
                  </a:lnTo>
                  <a:lnTo>
                    <a:pt x="84504" y="1198066"/>
                  </a:lnTo>
                  <a:lnTo>
                    <a:pt x="105897" y="1238822"/>
                  </a:lnTo>
                  <a:lnTo>
                    <a:pt x="129437" y="1278209"/>
                  </a:lnTo>
                  <a:lnTo>
                    <a:pt x="155046" y="1316149"/>
                  </a:lnTo>
                  <a:lnTo>
                    <a:pt x="182646" y="1352565"/>
                  </a:lnTo>
                  <a:lnTo>
                    <a:pt x="212159" y="1387378"/>
                  </a:lnTo>
                  <a:lnTo>
                    <a:pt x="243506" y="1420510"/>
                  </a:lnTo>
                  <a:lnTo>
                    <a:pt x="276610" y="1451884"/>
                  </a:lnTo>
                  <a:lnTo>
                    <a:pt x="311393" y="1481421"/>
                  </a:lnTo>
                  <a:lnTo>
                    <a:pt x="347777" y="1509043"/>
                  </a:lnTo>
                  <a:lnTo>
                    <a:pt x="385683" y="1534672"/>
                  </a:lnTo>
                  <a:lnTo>
                    <a:pt x="425035" y="1558231"/>
                  </a:lnTo>
                  <a:lnTo>
                    <a:pt x="465753" y="1579641"/>
                  </a:lnTo>
                  <a:lnTo>
                    <a:pt x="507759" y="1598824"/>
                  </a:lnTo>
                  <a:lnTo>
                    <a:pt x="550977" y="1615703"/>
                  </a:lnTo>
                  <a:lnTo>
                    <a:pt x="595327" y="1630199"/>
                  </a:lnTo>
                  <a:lnTo>
                    <a:pt x="640733" y="1642234"/>
                  </a:lnTo>
                  <a:lnTo>
                    <a:pt x="687115" y="1651730"/>
                  </a:lnTo>
                  <a:lnTo>
                    <a:pt x="734395" y="1658610"/>
                  </a:lnTo>
                  <a:lnTo>
                    <a:pt x="782497" y="1662795"/>
                  </a:lnTo>
                  <a:lnTo>
                    <a:pt x="831342" y="1664208"/>
                  </a:lnTo>
                  <a:lnTo>
                    <a:pt x="880186" y="1662795"/>
                  </a:lnTo>
                  <a:lnTo>
                    <a:pt x="928288" y="1658610"/>
                  </a:lnTo>
                  <a:lnTo>
                    <a:pt x="975568" y="1651730"/>
                  </a:lnTo>
                  <a:lnTo>
                    <a:pt x="1021950" y="1642234"/>
                  </a:lnTo>
                  <a:lnTo>
                    <a:pt x="1067356" y="1630199"/>
                  </a:lnTo>
                  <a:lnTo>
                    <a:pt x="1111706" y="1615703"/>
                  </a:lnTo>
                  <a:lnTo>
                    <a:pt x="1154924" y="1598824"/>
                  </a:lnTo>
                  <a:lnTo>
                    <a:pt x="1196930" y="1579641"/>
                  </a:lnTo>
                  <a:lnTo>
                    <a:pt x="1237648" y="1558231"/>
                  </a:lnTo>
                  <a:lnTo>
                    <a:pt x="1277000" y="1534672"/>
                  </a:lnTo>
                  <a:lnTo>
                    <a:pt x="1314906" y="1509043"/>
                  </a:lnTo>
                  <a:lnTo>
                    <a:pt x="1351290" y="1481421"/>
                  </a:lnTo>
                  <a:lnTo>
                    <a:pt x="1386073" y="1451884"/>
                  </a:lnTo>
                  <a:lnTo>
                    <a:pt x="1419177" y="1420510"/>
                  </a:lnTo>
                  <a:lnTo>
                    <a:pt x="1450524" y="1387378"/>
                  </a:lnTo>
                  <a:lnTo>
                    <a:pt x="1480037" y="1352565"/>
                  </a:lnTo>
                  <a:lnTo>
                    <a:pt x="1507637" y="1316149"/>
                  </a:lnTo>
                  <a:lnTo>
                    <a:pt x="1533246" y="1278209"/>
                  </a:lnTo>
                  <a:lnTo>
                    <a:pt x="1556786" y="1238822"/>
                  </a:lnTo>
                  <a:lnTo>
                    <a:pt x="1578179" y="1198066"/>
                  </a:lnTo>
                  <a:lnTo>
                    <a:pt x="1597348" y="1156019"/>
                  </a:lnTo>
                  <a:lnTo>
                    <a:pt x="1614214" y="1112760"/>
                  </a:lnTo>
                  <a:lnTo>
                    <a:pt x="1628699" y="1068365"/>
                  </a:lnTo>
                  <a:lnTo>
                    <a:pt x="1640725" y="1022915"/>
                  </a:lnTo>
                  <a:lnTo>
                    <a:pt x="1650215" y="976485"/>
                  </a:lnTo>
                  <a:lnTo>
                    <a:pt x="1657090" y="929155"/>
                  </a:lnTo>
                  <a:lnTo>
                    <a:pt x="1661272" y="881001"/>
                  </a:lnTo>
                  <a:lnTo>
                    <a:pt x="1662683" y="832104"/>
                  </a:lnTo>
                  <a:lnTo>
                    <a:pt x="1661272" y="783206"/>
                  </a:lnTo>
                  <a:lnTo>
                    <a:pt x="1657090" y="735052"/>
                  </a:lnTo>
                  <a:lnTo>
                    <a:pt x="1650215" y="687722"/>
                  </a:lnTo>
                  <a:lnTo>
                    <a:pt x="1640725" y="641292"/>
                  </a:lnTo>
                  <a:lnTo>
                    <a:pt x="1628699" y="595842"/>
                  </a:lnTo>
                  <a:lnTo>
                    <a:pt x="1614214" y="551447"/>
                  </a:lnTo>
                  <a:lnTo>
                    <a:pt x="1597348" y="508188"/>
                  </a:lnTo>
                  <a:lnTo>
                    <a:pt x="1578179" y="466141"/>
                  </a:lnTo>
                  <a:lnTo>
                    <a:pt x="1556786" y="425385"/>
                  </a:lnTo>
                  <a:lnTo>
                    <a:pt x="1533246" y="385998"/>
                  </a:lnTo>
                  <a:lnTo>
                    <a:pt x="1507637" y="348058"/>
                  </a:lnTo>
                  <a:lnTo>
                    <a:pt x="1480037" y="311642"/>
                  </a:lnTo>
                  <a:lnTo>
                    <a:pt x="1450524" y="276829"/>
                  </a:lnTo>
                  <a:lnTo>
                    <a:pt x="1419177" y="243697"/>
                  </a:lnTo>
                  <a:lnTo>
                    <a:pt x="1386073" y="212323"/>
                  </a:lnTo>
                  <a:lnTo>
                    <a:pt x="1351290" y="182786"/>
                  </a:lnTo>
                  <a:lnTo>
                    <a:pt x="1314906" y="155164"/>
                  </a:lnTo>
                  <a:lnTo>
                    <a:pt x="1277000" y="129535"/>
                  </a:lnTo>
                  <a:lnTo>
                    <a:pt x="1237648" y="105976"/>
                  </a:lnTo>
                  <a:lnTo>
                    <a:pt x="1196930" y="84566"/>
                  </a:lnTo>
                  <a:lnTo>
                    <a:pt x="1154924" y="65383"/>
                  </a:lnTo>
                  <a:lnTo>
                    <a:pt x="1111706" y="48504"/>
                  </a:lnTo>
                  <a:lnTo>
                    <a:pt x="1067356" y="34008"/>
                  </a:lnTo>
                  <a:lnTo>
                    <a:pt x="1021950" y="21973"/>
                  </a:lnTo>
                  <a:lnTo>
                    <a:pt x="975568" y="12477"/>
                  </a:lnTo>
                  <a:lnTo>
                    <a:pt x="928288" y="5597"/>
                  </a:lnTo>
                  <a:lnTo>
                    <a:pt x="880186" y="1412"/>
                  </a:lnTo>
                  <a:lnTo>
                    <a:pt x="831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785BB558-47FB-457D-91F1-3BD1D447ACB5}"/>
                </a:ext>
              </a:extLst>
            </p:cNvPr>
            <p:cNvSpPr/>
            <p:nvPr/>
          </p:nvSpPr>
          <p:spPr>
            <a:xfrm>
              <a:off x="3307080" y="3258312"/>
              <a:ext cx="966215" cy="9662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object 16">
            <a:extLst>
              <a:ext uri="{FF2B5EF4-FFF2-40B4-BE49-F238E27FC236}">
                <a16:creationId xmlns:a16="http://schemas.microsoft.com/office/drawing/2014/main" id="{3EB05991-C7CC-4E68-BC83-12D21A51FA33}"/>
              </a:ext>
            </a:extLst>
          </p:cNvPr>
          <p:cNvSpPr/>
          <p:nvPr/>
        </p:nvSpPr>
        <p:spPr>
          <a:xfrm>
            <a:off x="369531" y="2912364"/>
            <a:ext cx="1666278" cy="1658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7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5157" y="4575682"/>
            <a:ext cx="141972" cy="666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9503" y="4609837"/>
            <a:ext cx="450331" cy="597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76838" y="4635468"/>
            <a:ext cx="435105" cy="546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1712" y="4728439"/>
            <a:ext cx="349953" cy="345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3999" y="4592811"/>
            <a:ext cx="635675" cy="6366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79164" y="2906267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1750" y="590177"/>
                </a:moveTo>
                <a:lnTo>
                  <a:pt x="23252" y="591887"/>
                </a:lnTo>
                <a:lnTo>
                  <a:pt x="11144" y="600043"/>
                </a:lnTo>
                <a:lnTo>
                  <a:pt x="2988" y="612151"/>
                </a:lnTo>
                <a:lnTo>
                  <a:pt x="0" y="626999"/>
                </a:lnTo>
                <a:lnTo>
                  <a:pt x="2988" y="641846"/>
                </a:lnTo>
                <a:lnTo>
                  <a:pt x="11144" y="653954"/>
                </a:lnTo>
                <a:lnTo>
                  <a:pt x="23252" y="662110"/>
                </a:lnTo>
                <a:lnTo>
                  <a:pt x="38100" y="665099"/>
                </a:lnTo>
                <a:lnTo>
                  <a:pt x="52947" y="662110"/>
                </a:lnTo>
                <a:lnTo>
                  <a:pt x="65055" y="653954"/>
                </a:lnTo>
                <a:lnTo>
                  <a:pt x="73211" y="641846"/>
                </a:lnTo>
                <a:lnTo>
                  <a:pt x="76200" y="626999"/>
                </a:lnTo>
                <a:lnTo>
                  <a:pt x="31750" y="626999"/>
                </a:lnTo>
                <a:lnTo>
                  <a:pt x="31750" y="590177"/>
                </a:lnTo>
                <a:close/>
              </a:path>
              <a:path w="76200" h="665479">
                <a:moveTo>
                  <a:pt x="38100" y="588899"/>
                </a:moveTo>
                <a:lnTo>
                  <a:pt x="31750" y="590177"/>
                </a:lnTo>
                <a:lnTo>
                  <a:pt x="31750" y="626999"/>
                </a:lnTo>
                <a:lnTo>
                  <a:pt x="44450" y="626999"/>
                </a:lnTo>
                <a:lnTo>
                  <a:pt x="44450" y="590177"/>
                </a:lnTo>
                <a:lnTo>
                  <a:pt x="38100" y="588899"/>
                </a:lnTo>
                <a:close/>
              </a:path>
              <a:path w="76200" h="665479">
                <a:moveTo>
                  <a:pt x="44450" y="590177"/>
                </a:moveTo>
                <a:lnTo>
                  <a:pt x="44450" y="626999"/>
                </a:lnTo>
                <a:lnTo>
                  <a:pt x="76200" y="626999"/>
                </a:lnTo>
                <a:lnTo>
                  <a:pt x="73211" y="612151"/>
                </a:lnTo>
                <a:lnTo>
                  <a:pt x="65055" y="600043"/>
                </a:lnTo>
                <a:lnTo>
                  <a:pt x="52947" y="591887"/>
                </a:lnTo>
                <a:lnTo>
                  <a:pt x="44450" y="590177"/>
                </a:lnTo>
                <a:close/>
              </a:path>
              <a:path w="76200" h="665479">
                <a:moveTo>
                  <a:pt x="31750" y="74921"/>
                </a:moveTo>
                <a:lnTo>
                  <a:pt x="31750" y="590177"/>
                </a:lnTo>
                <a:lnTo>
                  <a:pt x="38100" y="588899"/>
                </a:lnTo>
                <a:lnTo>
                  <a:pt x="44450" y="588899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76200" h="665479">
                <a:moveTo>
                  <a:pt x="44450" y="588899"/>
                </a:moveTo>
                <a:lnTo>
                  <a:pt x="38100" y="588899"/>
                </a:lnTo>
                <a:lnTo>
                  <a:pt x="44450" y="590177"/>
                </a:lnTo>
                <a:lnTo>
                  <a:pt x="44450" y="588899"/>
                </a:lnTo>
                <a:close/>
              </a:path>
              <a:path w="76200" h="665479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76200" h="665479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76200" h="665479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6200" h="665479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36AB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75603" y="2906267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1750" y="590177"/>
                </a:moveTo>
                <a:lnTo>
                  <a:pt x="23252" y="591887"/>
                </a:lnTo>
                <a:lnTo>
                  <a:pt x="11144" y="600043"/>
                </a:lnTo>
                <a:lnTo>
                  <a:pt x="2988" y="612151"/>
                </a:lnTo>
                <a:lnTo>
                  <a:pt x="0" y="626999"/>
                </a:lnTo>
                <a:lnTo>
                  <a:pt x="2988" y="641846"/>
                </a:lnTo>
                <a:lnTo>
                  <a:pt x="11144" y="653954"/>
                </a:lnTo>
                <a:lnTo>
                  <a:pt x="23252" y="662110"/>
                </a:lnTo>
                <a:lnTo>
                  <a:pt x="38100" y="665099"/>
                </a:lnTo>
                <a:lnTo>
                  <a:pt x="52947" y="662110"/>
                </a:lnTo>
                <a:lnTo>
                  <a:pt x="65055" y="653954"/>
                </a:lnTo>
                <a:lnTo>
                  <a:pt x="73211" y="641846"/>
                </a:lnTo>
                <a:lnTo>
                  <a:pt x="76200" y="626999"/>
                </a:lnTo>
                <a:lnTo>
                  <a:pt x="31750" y="626999"/>
                </a:lnTo>
                <a:lnTo>
                  <a:pt x="31750" y="590177"/>
                </a:lnTo>
                <a:close/>
              </a:path>
              <a:path w="76200" h="665479">
                <a:moveTo>
                  <a:pt x="38100" y="588899"/>
                </a:moveTo>
                <a:lnTo>
                  <a:pt x="31750" y="590177"/>
                </a:lnTo>
                <a:lnTo>
                  <a:pt x="31750" y="626999"/>
                </a:lnTo>
                <a:lnTo>
                  <a:pt x="44450" y="626999"/>
                </a:lnTo>
                <a:lnTo>
                  <a:pt x="44450" y="590177"/>
                </a:lnTo>
                <a:lnTo>
                  <a:pt x="38100" y="588899"/>
                </a:lnTo>
                <a:close/>
              </a:path>
              <a:path w="76200" h="665479">
                <a:moveTo>
                  <a:pt x="44450" y="590177"/>
                </a:moveTo>
                <a:lnTo>
                  <a:pt x="44450" y="626999"/>
                </a:lnTo>
                <a:lnTo>
                  <a:pt x="76200" y="626999"/>
                </a:lnTo>
                <a:lnTo>
                  <a:pt x="73211" y="612151"/>
                </a:lnTo>
                <a:lnTo>
                  <a:pt x="65055" y="600043"/>
                </a:lnTo>
                <a:lnTo>
                  <a:pt x="52947" y="591887"/>
                </a:lnTo>
                <a:lnTo>
                  <a:pt x="44450" y="590177"/>
                </a:lnTo>
                <a:close/>
              </a:path>
              <a:path w="76200" h="665479">
                <a:moveTo>
                  <a:pt x="31750" y="74921"/>
                </a:moveTo>
                <a:lnTo>
                  <a:pt x="31750" y="590177"/>
                </a:lnTo>
                <a:lnTo>
                  <a:pt x="38100" y="588899"/>
                </a:lnTo>
                <a:lnTo>
                  <a:pt x="44450" y="588899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76200" h="665479">
                <a:moveTo>
                  <a:pt x="44450" y="588899"/>
                </a:moveTo>
                <a:lnTo>
                  <a:pt x="38100" y="588899"/>
                </a:lnTo>
                <a:lnTo>
                  <a:pt x="44450" y="590177"/>
                </a:lnTo>
                <a:lnTo>
                  <a:pt x="44450" y="588899"/>
                </a:lnTo>
                <a:close/>
              </a:path>
              <a:path w="76200" h="665479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76200" h="665479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76200" h="665479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6200" h="665479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36AB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88820" y="2906267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1750" y="590177"/>
                </a:moveTo>
                <a:lnTo>
                  <a:pt x="23252" y="591887"/>
                </a:lnTo>
                <a:lnTo>
                  <a:pt x="11144" y="600043"/>
                </a:lnTo>
                <a:lnTo>
                  <a:pt x="2988" y="612151"/>
                </a:lnTo>
                <a:lnTo>
                  <a:pt x="0" y="626999"/>
                </a:lnTo>
                <a:lnTo>
                  <a:pt x="2988" y="641846"/>
                </a:lnTo>
                <a:lnTo>
                  <a:pt x="11144" y="653954"/>
                </a:lnTo>
                <a:lnTo>
                  <a:pt x="23252" y="662110"/>
                </a:lnTo>
                <a:lnTo>
                  <a:pt x="38100" y="665099"/>
                </a:lnTo>
                <a:lnTo>
                  <a:pt x="52947" y="662110"/>
                </a:lnTo>
                <a:lnTo>
                  <a:pt x="65055" y="653954"/>
                </a:lnTo>
                <a:lnTo>
                  <a:pt x="73211" y="641846"/>
                </a:lnTo>
                <a:lnTo>
                  <a:pt x="76200" y="626999"/>
                </a:lnTo>
                <a:lnTo>
                  <a:pt x="31750" y="626999"/>
                </a:lnTo>
                <a:lnTo>
                  <a:pt x="31750" y="590177"/>
                </a:lnTo>
                <a:close/>
              </a:path>
              <a:path w="76200" h="665479">
                <a:moveTo>
                  <a:pt x="38100" y="588899"/>
                </a:moveTo>
                <a:lnTo>
                  <a:pt x="31750" y="590177"/>
                </a:lnTo>
                <a:lnTo>
                  <a:pt x="31750" y="626999"/>
                </a:lnTo>
                <a:lnTo>
                  <a:pt x="44450" y="626999"/>
                </a:lnTo>
                <a:lnTo>
                  <a:pt x="44450" y="590177"/>
                </a:lnTo>
                <a:lnTo>
                  <a:pt x="38100" y="588899"/>
                </a:lnTo>
                <a:close/>
              </a:path>
              <a:path w="76200" h="665479">
                <a:moveTo>
                  <a:pt x="44450" y="590177"/>
                </a:moveTo>
                <a:lnTo>
                  <a:pt x="44450" y="626999"/>
                </a:lnTo>
                <a:lnTo>
                  <a:pt x="76200" y="626999"/>
                </a:lnTo>
                <a:lnTo>
                  <a:pt x="73211" y="612151"/>
                </a:lnTo>
                <a:lnTo>
                  <a:pt x="65055" y="600043"/>
                </a:lnTo>
                <a:lnTo>
                  <a:pt x="52947" y="591887"/>
                </a:lnTo>
                <a:lnTo>
                  <a:pt x="44450" y="590177"/>
                </a:lnTo>
                <a:close/>
              </a:path>
              <a:path w="76200" h="665479">
                <a:moveTo>
                  <a:pt x="31750" y="74921"/>
                </a:moveTo>
                <a:lnTo>
                  <a:pt x="31750" y="590177"/>
                </a:lnTo>
                <a:lnTo>
                  <a:pt x="38100" y="588899"/>
                </a:lnTo>
                <a:lnTo>
                  <a:pt x="44450" y="588899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76200" h="665479">
                <a:moveTo>
                  <a:pt x="44450" y="588899"/>
                </a:moveTo>
                <a:lnTo>
                  <a:pt x="38100" y="588899"/>
                </a:lnTo>
                <a:lnTo>
                  <a:pt x="44450" y="590177"/>
                </a:lnTo>
                <a:lnTo>
                  <a:pt x="44450" y="588899"/>
                </a:lnTo>
                <a:close/>
              </a:path>
              <a:path w="76200" h="665479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76200" h="665479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76200" h="665479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6200" h="665479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36AB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68995" y="2906267"/>
            <a:ext cx="76200" cy="665480"/>
          </a:xfrm>
          <a:custGeom>
            <a:avLst/>
            <a:gdLst/>
            <a:ahLst/>
            <a:cxnLst/>
            <a:rect l="l" t="t" r="r" b="b"/>
            <a:pathLst>
              <a:path w="76200" h="665479">
                <a:moveTo>
                  <a:pt x="31750" y="590177"/>
                </a:moveTo>
                <a:lnTo>
                  <a:pt x="23252" y="591887"/>
                </a:lnTo>
                <a:lnTo>
                  <a:pt x="11144" y="600043"/>
                </a:lnTo>
                <a:lnTo>
                  <a:pt x="2988" y="612151"/>
                </a:lnTo>
                <a:lnTo>
                  <a:pt x="0" y="626999"/>
                </a:lnTo>
                <a:lnTo>
                  <a:pt x="2988" y="641846"/>
                </a:lnTo>
                <a:lnTo>
                  <a:pt x="11144" y="653954"/>
                </a:lnTo>
                <a:lnTo>
                  <a:pt x="23252" y="662110"/>
                </a:lnTo>
                <a:lnTo>
                  <a:pt x="38100" y="665099"/>
                </a:lnTo>
                <a:lnTo>
                  <a:pt x="52947" y="662110"/>
                </a:lnTo>
                <a:lnTo>
                  <a:pt x="65055" y="653954"/>
                </a:lnTo>
                <a:lnTo>
                  <a:pt x="73211" y="641846"/>
                </a:lnTo>
                <a:lnTo>
                  <a:pt x="76200" y="626999"/>
                </a:lnTo>
                <a:lnTo>
                  <a:pt x="31750" y="626999"/>
                </a:lnTo>
                <a:lnTo>
                  <a:pt x="31750" y="590177"/>
                </a:lnTo>
                <a:close/>
              </a:path>
              <a:path w="76200" h="665479">
                <a:moveTo>
                  <a:pt x="38100" y="588899"/>
                </a:moveTo>
                <a:lnTo>
                  <a:pt x="31750" y="590177"/>
                </a:lnTo>
                <a:lnTo>
                  <a:pt x="31750" y="626999"/>
                </a:lnTo>
                <a:lnTo>
                  <a:pt x="44450" y="626999"/>
                </a:lnTo>
                <a:lnTo>
                  <a:pt x="44450" y="590177"/>
                </a:lnTo>
                <a:lnTo>
                  <a:pt x="38100" y="588899"/>
                </a:lnTo>
                <a:close/>
              </a:path>
              <a:path w="76200" h="665479">
                <a:moveTo>
                  <a:pt x="44450" y="590177"/>
                </a:moveTo>
                <a:lnTo>
                  <a:pt x="44450" y="626999"/>
                </a:lnTo>
                <a:lnTo>
                  <a:pt x="76200" y="626999"/>
                </a:lnTo>
                <a:lnTo>
                  <a:pt x="73211" y="612151"/>
                </a:lnTo>
                <a:lnTo>
                  <a:pt x="65055" y="600043"/>
                </a:lnTo>
                <a:lnTo>
                  <a:pt x="52947" y="591887"/>
                </a:lnTo>
                <a:lnTo>
                  <a:pt x="44450" y="590177"/>
                </a:lnTo>
                <a:close/>
              </a:path>
              <a:path w="76200" h="665479">
                <a:moveTo>
                  <a:pt x="31750" y="74921"/>
                </a:moveTo>
                <a:lnTo>
                  <a:pt x="31750" y="590177"/>
                </a:lnTo>
                <a:lnTo>
                  <a:pt x="38100" y="588899"/>
                </a:lnTo>
                <a:lnTo>
                  <a:pt x="44450" y="588899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76200" h="665479">
                <a:moveTo>
                  <a:pt x="44450" y="588899"/>
                </a:moveTo>
                <a:lnTo>
                  <a:pt x="38100" y="588899"/>
                </a:lnTo>
                <a:lnTo>
                  <a:pt x="44450" y="590177"/>
                </a:lnTo>
                <a:lnTo>
                  <a:pt x="44450" y="588899"/>
                </a:lnTo>
                <a:close/>
              </a:path>
              <a:path w="76200" h="665479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76200" h="665479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76200" h="665479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6200" h="665479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36AB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53896" y="2906267"/>
            <a:ext cx="9268460" cy="665480"/>
          </a:xfrm>
          <a:custGeom>
            <a:avLst/>
            <a:gdLst/>
            <a:ahLst/>
            <a:cxnLst/>
            <a:rect l="l" t="t" r="r" b="b"/>
            <a:pathLst>
              <a:path w="9268460" h="665479">
                <a:moveTo>
                  <a:pt x="9268333" y="38100"/>
                </a:moveTo>
                <a:lnTo>
                  <a:pt x="9267050" y="31750"/>
                </a:lnTo>
                <a:lnTo>
                  <a:pt x="9265336" y="23253"/>
                </a:lnTo>
                <a:lnTo>
                  <a:pt x="9257182" y="11150"/>
                </a:lnTo>
                <a:lnTo>
                  <a:pt x="9245079" y="2997"/>
                </a:lnTo>
                <a:lnTo>
                  <a:pt x="9230233" y="0"/>
                </a:lnTo>
                <a:lnTo>
                  <a:pt x="9215374" y="2997"/>
                </a:lnTo>
                <a:lnTo>
                  <a:pt x="9203271" y="11150"/>
                </a:lnTo>
                <a:lnTo>
                  <a:pt x="9195117" y="23253"/>
                </a:lnTo>
                <a:lnTo>
                  <a:pt x="9193403" y="31750"/>
                </a:lnTo>
                <a:lnTo>
                  <a:pt x="8584933" y="31750"/>
                </a:lnTo>
                <a:lnTo>
                  <a:pt x="8583219" y="23253"/>
                </a:lnTo>
                <a:lnTo>
                  <a:pt x="8575065" y="11150"/>
                </a:lnTo>
                <a:lnTo>
                  <a:pt x="8562962" y="2997"/>
                </a:lnTo>
                <a:lnTo>
                  <a:pt x="8548116" y="0"/>
                </a:lnTo>
                <a:lnTo>
                  <a:pt x="8533257" y="2997"/>
                </a:lnTo>
                <a:lnTo>
                  <a:pt x="8521154" y="11150"/>
                </a:lnTo>
                <a:lnTo>
                  <a:pt x="8513000" y="23253"/>
                </a:lnTo>
                <a:lnTo>
                  <a:pt x="8511286" y="31750"/>
                </a:lnTo>
                <a:lnTo>
                  <a:pt x="74917" y="31750"/>
                </a:lnTo>
                <a:lnTo>
                  <a:pt x="73202" y="23253"/>
                </a:lnTo>
                <a:lnTo>
                  <a:pt x="65049" y="11150"/>
                </a:lnTo>
                <a:lnTo>
                  <a:pt x="52946" y="2997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2984" y="52959"/>
                </a:lnTo>
                <a:lnTo>
                  <a:pt x="11137" y="65062"/>
                </a:lnTo>
                <a:lnTo>
                  <a:pt x="23241" y="73215"/>
                </a:lnTo>
                <a:lnTo>
                  <a:pt x="38100" y="76200"/>
                </a:lnTo>
                <a:lnTo>
                  <a:pt x="52946" y="73215"/>
                </a:lnTo>
                <a:lnTo>
                  <a:pt x="65049" y="65062"/>
                </a:lnTo>
                <a:lnTo>
                  <a:pt x="73202" y="52959"/>
                </a:lnTo>
                <a:lnTo>
                  <a:pt x="74917" y="44450"/>
                </a:lnTo>
                <a:lnTo>
                  <a:pt x="8511286" y="44450"/>
                </a:lnTo>
                <a:lnTo>
                  <a:pt x="8513000" y="52959"/>
                </a:lnTo>
                <a:lnTo>
                  <a:pt x="8521154" y="65062"/>
                </a:lnTo>
                <a:lnTo>
                  <a:pt x="8533257" y="73215"/>
                </a:lnTo>
                <a:lnTo>
                  <a:pt x="8541766" y="74930"/>
                </a:lnTo>
                <a:lnTo>
                  <a:pt x="8541766" y="590181"/>
                </a:lnTo>
                <a:lnTo>
                  <a:pt x="8533257" y="591896"/>
                </a:lnTo>
                <a:lnTo>
                  <a:pt x="8521154" y="600049"/>
                </a:lnTo>
                <a:lnTo>
                  <a:pt x="8513000" y="612152"/>
                </a:lnTo>
                <a:lnTo>
                  <a:pt x="8510016" y="626999"/>
                </a:lnTo>
                <a:lnTo>
                  <a:pt x="8513000" y="641858"/>
                </a:lnTo>
                <a:lnTo>
                  <a:pt x="8521154" y="653961"/>
                </a:lnTo>
                <a:lnTo>
                  <a:pt x="8533257" y="662114"/>
                </a:lnTo>
                <a:lnTo>
                  <a:pt x="8548116" y="665099"/>
                </a:lnTo>
                <a:lnTo>
                  <a:pt x="8562962" y="662114"/>
                </a:lnTo>
                <a:lnTo>
                  <a:pt x="8575065" y="653961"/>
                </a:lnTo>
                <a:lnTo>
                  <a:pt x="8583219" y="641858"/>
                </a:lnTo>
                <a:lnTo>
                  <a:pt x="8586216" y="626999"/>
                </a:lnTo>
                <a:lnTo>
                  <a:pt x="8583219" y="612152"/>
                </a:lnTo>
                <a:lnTo>
                  <a:pt x="8575065" y="600049"/>
                </a:lnTo>
                <a:lnTo>
                  <a:pt x="8562962" y="591896"/>
                </a:lnTo>
                <a:lnTo>
                  <a:pt x="8554466" y="590181"/>
                </a:lnTo>
                <a:lnTo>
                  <a:pt x="8554466" y="588899"/>
                </a:lnTo>
                <a:lnTo>
                  <a:pt x="8554466" y="76200"/>
                </a:lnTo>
                <a:lnTo>
                  <a:pt x="8554466" y="74930"/>
                </a:lnTo>
                <a:lnTo>
                  <a:pt x="8562962" y="73215"/>
                </a:lnTo>
                <a:lnTo>
                  <a:pt x="8575065" y="65062"/>
                </a:lnTo>
                <a:lnTo>
                  <a:pt x="8583219" y="52959"/>
                </a:lnTo>
                <a:lnTo>
                  <a:pt x="8584933" y="44450"/>
                </a:lnTo>
                <a:lnTo>
                  <a:pt x="9193403" y="44450"/>
                </a:lnTo>
                <a:lnTo>
                  <a:pt x="9195117" y="52959"/>
                </a:lnTo>
                <a:lnTo>
                  <a:pt x="9203271" y="65062"/>
                </a:lnTo>
                <a:lnTo>
                  <a:pt x="9215374" y="73215"/>
                </a:lnTo>
                <a:lnTo>
                  <a:pt x="9230233" y="76200"/>
                </a:lnTo>
                <a:lnTo>
                  <a:pt x="9245079" y="73215"/>
                </a:lnTo>
                <a:lnTo>
                  <a:pt x="9257182" y="65062"/>
                </a:lnTo>
                <a:lnTo>
                  <a:pt x="9265336" y="52959"/>
                </a:lnTo>
                <a:lnTo>
                  <a:pt x="9267050" y="44450"/>
                </a:lnTo>
                <a:lnTo>
                  <a:pt x="9268333" y="38100"/>
                </a:lnTo>
                <a:close/>
              </a:path>
            </a:pathLst>
          </a:custGeom>
          <a:solidFill>
            <a:srgbClr val="36ABA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258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Data</a:t>
            </a:r>
            <a:r>
              <a:rPr u="none" spc="-140" dirty="0"/>
              <a:t> </a:t>
            </a:r>
            <a:r>
              <a:rPr u="none" spc="-65" dirty="0"/>
              <a:t>Types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53641" y="1807591"/>
            <a:ext cx="9282430" cy="883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380865" marR="5080" lvl="0" indent="-4368800" algn="l" defTabSz="914400" rtl="0" eaLnBrk="1" fontAlgn="auto" latinLnBrk="0" hangingPunct="1">
              <a:lnSpc>
                <a:spcPct val="101099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specify which type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a value 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variable  has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5922" y="3799078"/>
            <a:ext cx="1221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Numeric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51579" y="3799078"/>
            <a:ext cx="53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11495" y="3799078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uple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5606" y="3799078"/>
            <a:ext cx="98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Strings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40341" y="3799078"/>
            <a:ext cx="1660593" cy="38343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81025" marR="5080" lvl="0" indent="-568960" algn="l" defTabSz="914400" rtl="0" eaLnBrk="1" fontAlgn="auto" latinLnBrk="0" hangingPunct="1">
              <a:lnSpc>
                <a:spcPts val="2510"/>
              </a:lnSpc>
              <a:spcBef>
                <a:spcPts val="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ion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BB6D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1983" y="4133088"/>
            <a:ext cx="2075814" cy="2109470"/>
            <a:chOff x="7491983" y="4133088"/>
            <a:chExt cx="2075814" cy="2109470"/>
          </a:xfrm>
        </p:grpSpPr>
        <p:sp>
          <p:nvSpPr>
            <p:cNvPr id="3" name="object 3"/>
            <p:cNvSpPr/>
            <p:nvPr/>
          </p:nvSpPr>
          <p:spPr>
            <a:xfrm>
              <a:off x="7491983" y="4133088"/>
              <a:ext cx="2075688" cy="2075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1983" y="4166616"/>
              <a:ext cx="2075814" cy="2075814"/>
            </a:xfrm>
            <a:custGeom>
              <a:avLst/>
              <a:gdLst/>
              <a:ahLst/>
              <a:cxnLst/>
              <a:rect l="l" t="t" r="r" b="b"/>
              <a:pathLst>
                <a:path w="2075815" h="2075814">
                  <a:moveTo>
                    <a:pt x="1037844" y="0"/>
                  </a:moveTo>
                  <a:lnTo>
                    <a:pt x="990340" y="1068"/>
                  </a:lnTo>
                  <a:lnTo>
                    <a:pt x="943384" y="4241"/>
                  </a:lnTo>
                  <a:lnTo>
                    <a:pt x="897021" y="9474"/>
                  </a:lnTo>
                  <a:lnTo>
                    <a:pt x="851299" y="16722"/>
                  </a:lnTo>
                  <a:lnTo>
                    <a:pt x="806262" y="25937"/>
                  </a:lnTo>
                  <a:lnTo>
                    <a:pt x="761955" y="37075"/>
                  </a:lnTo>
                  <a:lnTo>
                    <a:pt x="718426" y="50089"/>
                  </a:lnTo>
                  <a:lnTo>
                    <a:pt x="675720" y="64934"/>
                  </a:lnTo>
                  <a:lnTo>
                    <a:pt x="633882" y="81563"/>
                  </a:lnTo>
                  <a:lnTo>
                    <a:pt x="592959" y="99932"/>
                  </a:lnTo>
                  <a:lnTo>
                    <a:pt x="552996" y="119994"/>
                  </a:lnTo>
                  <a:lnTo>
                    <a:pt x="514039" y="141703"/>
                  </a:lnTo>
                  <a:lnTo>
                    <a:pt x="476134" y="165014"/>
                  </a:lnTo>
                  <a:lnTo>
                    <a:pt x="439327" y="189881"/>
                  </a:lnTo>
                  <a:lnTo>
                    <a:pt x="403663" y="216258"/>
                  </a:lnTo>
                  <a:lnTo>
                    <a:pt x="369188" y="244099"/>
                  </a:lnTo>
                  <a:lnTo>
                    <a:pt x="335948" y="273358"/>
                  </a:lnTo>
                  <a:lnTo>
                    <a:pt x="303990" y="303990"/>
                  </a:lnTo>
                  <a:lnTo>
                    <a:pt x="273358" y="335948"/>
                  </a:lnTo>
                  <a:lnTo>
                    <a:pt x="244099" y="369188"/>
                  </a:lnTo>
                  <a:lnTo>
                    <a:pt x="216258" y="403663"/>
                  </a:lnTo>
                  <a:lnTo>
                    <a:pt x="189881" y="439327"/>
                  </a:lnTo>
                  <a:lnTo>
                    <a:pt x="165014" y="476134"/>
                  </a:lnTo>
                  <a:lnTo>
                    <a:pt x="141703" y="514039"/>
                  </a:lnTo>
                  <a:lnTo>
                    <a:pt x="119994" y="552996"/>
                  </a:lnTo>
                  <a:lnTo>
                    <a:pt x="99932" y="592959"/>
                  </a:lnTo>
                  <a:lnTo>
                    <a:pt x="81563" y="633882"/>
                  </a:lnTo>
                  <a:lnTo>
                    <a:pt x="64934" y="675720"/>
                  </a:lnTo>
                  <a:lnTo>
                    <a:pt x="50089" y="718426"/>
                  </a:lnTo>
                  <a:lnTo>
                    <a:pt x="37075" y="761955"/>
                  </a:lnTo>
                  <a:lnTo>
                    <a:pt x="25937" y="806262"/>
                  </a:lnTo>
                  <a:lnTo>
                    <a:pt x="16722" y="851299"/>
                  </a:lnTo>
                  <a:lnTo>
                    <a:pt x="9474" y="897021"/>
                  </a:lnTo>
                  <a:lnTo>
                    <a:pt x="4241" y="943384"/>
                  </a:lnTo>
                  <a:lnTo>
                    <a:pt x="1068" y="990340"/>
                  </a:lnTo>
                  <a:lnTo>
                    <a:pt x="0" y="1037843"/>
                  </a:lnTo>
                  <a:lnTo>
                    <a:pt x="1068" y="1085350"/>
                  </a:lnTo>
                  <a:lnTo>
                    <a:pt x="4241" y="1132309"/>
                  </a:lnTo>
                  <a:lnTo>
                    <a:pt x="9474" y="1178674"/>
                  </a:lnTo>
                  <a:lnTo>
                    <a:pt x="16722" y="1224398"/>
                  </a:lnTo>
                  <a:lnTo>
                    <a:pt x="25937" y="1269437"/>
                  </a:lnTo>
                  <a:lnTo>
                    <a:pt x="37075" y="1313745"/>
                  </a:lnTo>
                  <a:lnTo>
                    <a:pt x="50089" y="1357275"/>
                  </a:lnTo>
                  <a:lnTo>
                    <a:pt x="64934" y="1399982"/>
                  </a:lnTo>
                  <a:lnTo>
                    <a:pt x="81563" y="1441821"/>
                  </a:lnTo>
                  <a:lnTo>
                    <a:pt x="99932" y="1482745"/>
                  </a:lnTo>
                  <a:lnTo>
                    <a:pt x="119994" y="1522708"/>
                  </a:lnTo>
                  <a:lnTo>
                    <a:pt x="141703" y="1561665"/>
                  </a:lnTo>
                  <a:lnTo>
                    <a:pt x="165014" y="1599570"/>
                  </a:lnTo>
                  <a:lnTo>
                    <a:pt x="189881" y="1636377"/>
                  </a:lnTo>
                  <a:lnTo>
                    <a:pt x="216258" y="1672041"/>
                  </a:lnTo>
                  <a:lnTo>
                    <a:pt x="244099" y="1706515"/>
                  </a:lnTo>
                  <a:lnTo>
                    <a:pt x="273358" y="1739754"/>
                  </a:lnTo>
                  <a:lnTo>
                    <a:pt x="303990" y="1771711"/>
                  </a:lnTo>
                  <a:lnTo>
                    <a:pt x="335948" y="1802342"/>
                  </a:lnTo>
                  <a:lnTo>
                    <a:pt x="369188" y="1831601"/>
                  </a:lnTo>
                  <a:lnTo>
                    <a:pt x="403663" y="1859441"/>
                  </a:lnTo>
                  <a:lnTo>
                    <a:pt x="439327" y="1885817"/>
                  </a:lnTo>
                  <a:lnTo>
                    <a:pt x="476134" y="1910682"/>
                  </a:lnTo>
                  <a:lnTo>
                    <a:pt x="514039" y="1933992"/>
                  </a:lnTo>
                  <a:lnTo>
                    <a:pt x="552996" y="1955700"/>
                  </a:lnTo>
                  <a:lnTo>
                    <a:pt x="592959" y="1975761"/>
                  </a:lnTo>
                  <a:lnTo>
                    <a:pt x="633882" y="1994129"/>
                  </a:lnTo>
                  <a:lnTo>
                    <a:pt x="675720" y="2010758"/>
                  </a:lnTo>
                  <a:lnTo>
                    <a:pt x="718426" y="2025602"/>
                  </a:lnTo>
                  <a:lnTo>
                    <a:pt x="761955" y="2038615"/>
                  </a:lnTo>
                  <a:lnTo>
                    <a:pt x="806262" y="2049752"/>
                  </a:lnTo>
                  <a:lnTo>
                    <a:pt x="851299" y="2058967"/>
                  </a:lnTo>
                  <a:lnTo>
                    <a:pt x="897021" y="2066213"/>
                  </a:lnTo>
                  <a:lnTo>
                    <a:pt x="943384" y="2071446"/>
                  </a:lnTo>
                  <a:lnTo>
                    <a:pt x="990340" y="2074620"/>
                  </a:lnTo>
                  <a:lnTo>
                    <a:pt x="1037844" y="2075687"/>
                  </a:lnTo>
                  <a:lnTo>
                    <a:pt x="1085347" y="2074620"/>
                  </a:lnTo>
                  <a:lnTo>
                    <a:pt x="1132303" y="2071446"/>
                  </a:lnTo>
                  <a:lnTo>
                    <a:pt x="1178666" y="2066213"/>
                  </a:lnTo>
                  <a:lnTo>
                    <a:pt x="1224388" y="2058967"/>
                  </a:lnTo>
                  <a:lnTo>
                    <a:pt x="1269425" y="2049752"/>
                  </a:lnTo>
                  <a:lnTo>
                    <a:pt x="1313732" y="2038615"/>
                  </a:lnTo>
                  <a:lnTo>
                    <a:pt x="1357261" y="2025602"/>
                  </a:lnTo>
                  <a:lnTo>
                    <a:pt x="1399967" y="2010758"/>
                  </a:lnTo>
                  <a:lnTo>
                    <a:pt x="1441805" y="1994129"/>
                  </a:lnTo>
                  <a:lnTo>
                    <a:pt x="1482728" y="1975761"/>
                  </a:lnTo>
                  <a:lnTo>
                    <a:pt x="1522691" y="1955700"/>
                  </a:lnTo>
                  <a:lnTo>
                    <a:pt x="1561648" y="1933992"/>
                  </a:lnTo>
                  <a:lnTo>
                    <a:pt x="1599553" y="1910682"/>
                  </a:lnTo>
                  <a:lnTo>
                    <a:pt x="1636360" y="1885817"/>
                  </a:lnTo>
                  <a:lnTo>
                    <a:pt x="1672024" y="1859441"/>
                  </a:lnTo>
                  <a:lnTo>
                    <a:pt x="1706499" y="1831601"/>
                  </a:lnTo>
                  <a:lnTo>
                    <a:pt x="1739739" y="1802342"/>
                  </a:lnTo>
                  <a:lnTo>
                    <a:pt x="1771697" y="1771711"/>
                  </a:lnTo>
                  <a:lnTo>
                    <a:pt x="1802329" y="1739754"/>
                  </a:lnTo>
                  <a:lnTo>
                    <a:pt x="1831588" y="1706515"/>
                  </a:lnTo>
                  <a:lnTo>
                    <a:pt x="1859429" y="1672041"/>
                  </a:lnTo>
                  <a:lnTo>
                    <a:pt x="1885806" y="1636377"/>
                  </a:lnTo>
                  <a:lnTo>
                    <a:pt x="1910673" y="1599570"/>
                  </a:lnTo>
                  <a:lnTo>
                    <a:pt x="1933984" y="1561665"/>
                  </a:lnTo>
                  <a:lnTo>
                    <a:pt x="1955693" y="1522708"/>
                  </a:lnTo>
                  <a:lnTo>
                    <a:pt x="1975755" y="1482745"/>
                  </a:lnTo>
                  <a:lnTo>
                    <a:pt x="1994124" y="1441821"/>
                  </a:lnTo>
                  <a:lnTo>
                    <a:pt x="2010753" y="1399982"/>
                  </a:lnTo>
                  <a:lnTo>
                    <a:pt x="2025598" y="1357275"/>
                  </a:lnTo>
                  <a:lnTo>
                    <a:pt x="2038612" y="1313745"/>
                  </a:lnTo>
                  <a:lnTo>
                    <a:pt x="2049750" y="1269437"/>
                  </a:lnTo>
                  <a:lnTo>
                    <a:pt x="2058965" y="1224398"/>
                  </a:lnTo>
                  <a:lnTo>
                    <a:pt x="2066213" y="1178674"/>
                  </a:lnTo>
                  <a:lnTo>
                    <a:pt x="2071446" y="1132309"/>
                  </a:lnTo>
                  <a:lnTo>
                    <a:pt x="2074619" y="1085350"/>
                  </a:lnTo>
                  <a:lnTo>
                    <a:pt x="2075688" y="1037843"/>
                  </a:lnTo>
                  <a:lnTo>
                    <a:pt x="2074619" y="990340"/>
                  </a:lnTo>
                  <a:lnTo>
                    <a:pt x="2071446" y="943384"/>
                  </a:lnTo>
                  <a:lnTo>
                    <a:pt x="2066213" y="897021"/>
                  </a:lnTo>
                  <a:lnTo>
                    <a:pt x="2058965" y="851299"/>
                  </a:lnTo>
                  <a:lnTo>
                    <a:pt x="2049750" y="806262"/>
                  </a:lnTo>
                  <a:lnTo>
                    <a:pt x="2038612" y="761955"/>
                  </a:lnTo>
                  <a:lnTo>
                    <a:pt x="2025598" y="718426"/>
                  </a:lnTo>
                  <a:lnTo>
                    <a:pt x="2010753" y="675720"/>
                  </a:lnTo>
                  <a:lnTo>
                    <a:pt x="1994124" y="633882"/>
                  </a:lnTo>
                  <a:lnTo>
                    <a:pt x="1975755" y="592959"/>
                  </a:lnTo>
                  <a:lnTo>
                    <a:pt x="1955693" y="552996"/>
                  </a:lnTo>
                  <a:lnTo>
                    <a:pt x="1933984" y="514039"/>
                  </a:lnTo>
                  <a:lnTo>
                    <a:pt x="1910673" y="476134"/>
                  </a:lnTo>
                  <a:lnTo>
                    <a:pt x="1885806" y="439327"/>
                  </a:lnTo>
                  <a:lnTo>
                    <a:pt x="1859429" y="403663"/>
                  </a:lnTo>
                  <a:lnTo>
                    <a:pt x="1831588" y="369188"/>
                  </a:lnTo>
                  <a:lnTo>
                    <a:pt x="1802329" y="335948"/>
                  </a:lnTo>
                  <a:lnTo>
                    <a:pt x="1771697" y="303990"/>
                  </a:lnTo>
                  <a:lnTo>
                    <a:pt x="1739739" y="273358"/>
                  </a:lnTo>
                  <a:lnTo>
                    <a:pt x="1706499" y="244099"/>
                  </a:lnTo>
                  <a:lnTo>
                    <a:pt x="1672024" y="216258"/>
                  </a:lnTo>
                  <a:lnTo>
                    <a:pt x="1636360" y="189881"/>
                  </a:lnTo>
                  <a:lnTo>
                    <a:pt x="1599553" y="165014"/>
                  </a:lnTo>
                  <a:lnTo>
                    <a:pt x="1561648" y="141703"/>
                  </a:lnTo>
                  <a:lnTo>
                    <a:pt x="1522691" y="119994"/>
                  </a:lnTo>
                  <a:lnTo>
                    <a:pt x="1482728" y="99932"/>
                  </a:lnTo>
                  <a:lnTo>
                    <a:pt x="1441805" y="81563"/>
                  </a:lnTo>
                  <a:lnTo>
                    <a:pt x="1399967" y="64934"/>
                  </a:lnTo>
                  <a:lnTo>
                    <a:pt x="1357261" y="50089"/>
                  </a:lnTo>
                  <a:lnTo>
                    <a:pt x="1313732" y="37075"/>
                  </a:lnTo>
                  <a:lnTo>
                    <a:pt x="1269425" y="25937"/>
                  </a:lnTo>
                  <a:lnTo>
                    <a:pt x="1224388" y="16722"/>
                  </a:lnTo>
                  <a:lnTo>
                    <a:pt x="1178666" y="9474"/>
                  </a:lnTo>
                  <a:lnTo>
                    <a:pt x="1132303" y="4241"/>
                  </a:lnTo>
                  <a:lnTo>
                    <a:pt x="1085347" y="1068"/>
                  </a:lnTo>
                  <a:lnTo>
                    <a:pt x="1037844" y="0"/>
                  </a:lnTo>
                  <a:close/>
                </a:path>
              </a:pathLst>
            </a:custGeom>
            <a:solidFill>
              <a:srgbClr val="4BC1B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08076" y="1923288"/>
            <a:ext cx="573024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258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Data</a:t>
            </a:r>
            <a:r>
              <a:rPr u="none" spc="-140" dirty="0"/>
              <a:t> </a:t>
            </a:r>
            <a:r>
              <a:rPr u="none" spc="-65" dirty="0"/>
              <a:t>Types</a:t>
            </a:r>
          </a:p>
        </p:txBody>
      </p:sp>
      <p:sp>
        <p:nvSpPr>
          <p:cNvPr id="8" name="object 8"/>
          <p:cNvSpPr/>
          <p:nvPr/>
        </p:nvSpPr>
        <p:spPr>
          <a:xfrm>
            <a:off x="1277111" y="3008376"/>
            <a:ext cx="76200" cy="1162050"/>
          </a:xfrm>
          <a:custGeom>
            <a:avLst/>
            <a:gdLst/>
            <a:ahLst/>
            <a:cxnLst/>
            <a:rect l="l" t="t" r="r" b="b"/>
            <a:pathLst>
              <a:path w="76200" h="1162050">
                <a:moveTo>
                  <a:pt x="31750" y="1087128"/>
                </a:moveTo>
                <a:lnTo>
                  <a:pt x="23252" y="1088838"/>
                </a:lnTo>
                <a:lnTo>
                  <a:pt x="11144" y="1096994"/>
                </a:lnTo>
                <a:lnTo>
                  <a:pt x="2988" y="1109102"/>
                </a:lnTo>
                <a:lnTo>
                  <a:pt x="0" y="1123950"/>
                </a:lnTo>
                <a:lnTo>
                  <a:pt x="2988" y="1138797"/>
                </a:lnTo>
                <a:lnTo>
                  <a:pt x="11144" y="1150905"/>
                </a:lnTo>
                <a:lnTo>
                  <a:pt x="23252" y="1159061"/>
                </a:lnTo>
                <a:lnTo>
                  <a:pt x="38100" y="1162050"/>
                </a:lnTo>
                <a:lnTo>
                  <a:pt x="52947" y="1159061"/>
                </a:lnTo>
                <a:lnTo>
                  <a:pt x="65055" y="1150905"/>
                </a:lnTo>
                <a:lnTo>
                  <a:pt x="73211" y="1138797"/>
                </a:lnTo>
                <a:lnTo>
                  <a:pt x="76200" y="1123950"/>
                </a:lnTo>
                <a:lnTo>
                  <a:pt x="31750" y="1123950"/>
                </a:lnTo>
                <a:lnTo>
                  <a:pt x="31750" y="1087128"/>
                </a:lnTo>
                <a:close/>
              </a:path>
              <a:path w="76200" h="1162050">
                <a:moveTo>
                  <a:pt x="38100" y="1085850"/>
                </a:moveTo>
                <a:lnTo>
                  <a:pt x="31750" y="1087128"/>
                </a:lnTo>
                <a:lnTo>
                  <a:pt x="31750" y="1123950"/>
                </a:lnTo>
                <a:lnTo>
                  <a:pt x="44450" y="1123950"/>
                </a:lnTo>
                <a:lnTo>
                  <a:pt x="44450" y="1087128"/>
                </a:lnTo>
                <a:lnTo>
                  <a:pt x="38100" y="1085850"/>
                </a:lnTo>
                <a:close/>
              </a:path>
              <a:path w="76200" h="1162050">
                <a:moveTo>
                  <a:pt x="44450" y="1087128"/>
                </a:moveTo>
                <a:lnTo>
                  <a:pt x="44450" y="1123950"/>
                </a:lnTo>
                <a:lnTo>
                  <a:pt x="76200" y="1123950"/>
                </a:lnTo>
                <a:lnTo>
                  <a:pt x="73211" y="1109102"/>
                </a:lnTo>
                <a:lnTo>
                  <a:pt x="65055" y="1096994"/>
                </a:lnTo>
                <a:lnTo>
                  <a:pt x="52947" y="1088838"/>
                </a:lnTo>
                <a:lnTo>
                  <a:pt x="44450" y="1087128"/>
                </a:lnTo>
                <a:close/>
              </a:path>
              <a:path w="76200" h="1162050">
                <a:moveTo>
                  <a:pt x="31750" y="74921"/>
                </a:moveTo>
                <a:lnTo>
                  <a:pt x="31750" y="1087128"/>
                </a:lnTo>
                <a:lnTo>
                  <a:pt x="38100" y="1085850"/>
                </a:lnTo>
                <a:lnTo>
                  <a:pt x="44450" y="1085850"/>
                </a:lnTo>
                <a:lnTo>
                  <a:pt x="44450" y="76200"/>
                </a:lnTo>
                <a:lnTo>
                  <a:pt x="38100" y="76200"/>
                </a:lnTo>
                <a:lnTo>
                  <a:pt x="31750" y="74921"/>
                </a:lnTo>
                <a:close/>
              </a:path>
              <a:path w="76200" h="1162050">
                <a:moveTo>
                  <a:pt x="44450" y="1085850"/>
                </a:moveTo>
                <a:lnTo>
                  <a:pt x="38100" y="1085850"/>
                </a:lnTo>
                <a:lnTo>
                  <a:pt x="44450" y="1087128"/>
                </a:lnTo>
                <a:lnTo>
                  <a:pt x="44450" y="1085850"/>
                </a:lnTo>
                <a:close/>
              </a:path>
              <a:path w="76200" h="1162050">
                <a:moveTo>
                  <a:pt x="44450" y="38100"/>
                </a:moveTo>
                <a:lnTo>
                  <a:pt x="31750" y="38100"/>
                </a:lnTo>
                <a:lnTo>
                  <a:pt x="31750" y="74921"/>
                </a:lnTo>
                <a:lnTo>
                  <a:pt x="38100" y="76200"/>
                </a:lnTo>
                <a:lnTo>
                  <a:pt x="44450" y="74921"/>
                </a:lnTo>
                <a:lnTo>
                  <a:pt x="44450" y="38100"/>
                </a:lnTo>
                <a:close/>
              </a:path>
              <a:path w="76200" h="1162050">
                <a:moveTo>
                  <a:pt x="44450" y="74921"/>
                </a:moveTo>
                <a:lnTo>
                  <a:pt x="38100" y="76200"/>
                </a:lnTo>
                <a:lnTo>
                  <a:pt x="44450" y="76200"/>
                </a:lnTo>
                <a:lnTo>
                  <a:pt x="44450" y="74921"/>
                </a:lnTo>
                <a:close/>
              </a:path>
              <a:path w="76200" h="116205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1750" y="74921"/>
                </a:lnTo>
                <a:lnTo>
                  <a:pt x="31750" y="38100"/>
                </a:lnTo>
                <a:lnTo>
                  <a:pt x="76200" y="3810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76200" h="1162050">
                <a:moveTo>
                  <a:pt x="76200" y="38100"/>
                </a:moveTo>
                <a:lnTo>
                  <a:pt x="44450" y="38100"/>
                </a:lnTo>
                <a:lnTo>
                  <a:pt x="44450" y="74921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6200" y="38100"/>
                </a:lnTo>
                <a:close/>
              </a:path>
            </a:pathLst>
          </a:custGeom>
          <a:solidFill>
            <a:srgbClr val="4BC1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4411" y="1702435"/>
            <a:ext cx="4823460" cy="3889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20"/>
              </a:lnSpc>
              <a:spcBef>
                <a:spcPts val="105"/>
              </a:spcBef>
            </a:pPr>
            <a:r>
              <a:rPr sz="3200" b="1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620"/>
              </a:lnSpc>
            </a:pPr>
            <a:r>
              <a:rPr sz="3200" b="1" dirty="0">
                <a:latin typeface="Trebuchet MS"/>
                <a:cs typeface="Trebuchet MS"/>
              </a:rPr>
              <a:t>Data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Type</a:t>
            </a:r>
            <a:endParaRPr sz="3200">
              <a:latin typeface="Trebuchet MS"/>
              <a:cs typeface="Trebuchet MS"/>
            </a:endParaRPr>
          </a:p>
          <a:p>
            <a:pPr marL="322580" marR="294005" algn="just">
              <a:lnSpc>
                <a:spcPct val="86900"/>
              </a:lnSpc>
              <a:spcBef>
                <a:spcPts val="1625"/>
              </a:spcBef>
            </a:pPr>
            <a:r>
              <a:rPr sz="2400" spc="-5" dirty="0">
                <a:latin typeface="Trebuchet MS"/>
                <a:cs typeface="Trebuchet MS"/>
              </a:rPr>
              <a:t>Sequence </a:t>
            </a:r>
            <a:r>
              <a:rPr sz="2400" dirty="0">
                <a:latin typeface="Trebuchet MS"/>
                <a:cs typeface="Trebuchet MS"/>
              </a:rPr>
              <a:t>of </a:t>
            </a:r>
            <a:r>
              <a:rPr sz="2400" spc="-5" dirty="0">
                <a:latin typeface="Trebuchet MS"/>
                <a:cs typeface="Trebuchet MS"/>
              </a:rPr>
              <a:t>comma </a:t>
            </a:r>
            <a:r>
              <a:rPr sz="2400" dirty="0">
                <a:latin typeface="Trebuchet MS"/>
                <a:cs typeface="Trebuchet MS"/>
              </a:rPr>
              <a:t>separated  values </a:t>
            </a:r>
            <a:r>
              <a:rPr sz="2400" spc="-5" dirty="0">
                <a:latin typeface="Trebuchet MS"/>
                <a:cs typeface="Trebuchet MS"/>
              </a:rPr>
              <a:t>(items) between </a:t>
            </a:r>
            <a:r>
              <a:rPr sz="2400" dirty="0">
                <a:latin typeface="Trebuchet MS"/>
                <a:cs typeface="Trebuchet MS"/>
              </a:rPr>
              <a:t>square  </a:t>
            </a:r>
            <a:r>
              <a:rPr sz="2400" spc="-5" dirty="0">
                <a:latin typeface="Trebuchet MS"/>
                <a:cs typeface="Trebuchet MS"/>
              </a:rPr>
              <a:t>brackets</a:t>
            </a:r>
            <a:endParaRPr sz="2400">
              <a:latin typeface="Trebuchet MS"/>
              <a:cs typeface="Trebuchet MS"/>
            </a:endParaRPr>
          </a:p>
          <a:p>
            <a:pPr marL="273050" marR="5080">
              <a:lnSpc>
                <a:spcPts val="2510"/>
              </a:lnSpc>
              <a:spcBef>
                <a:spcPts val="1625"/>
              </a:spcBef>
            </a:pPr>
            <a:r>
              <a:rPr sz="2400" spc="-5" dirty="0">
                <a:latin typeface="Trebuchet MS"/>
                <a:cs typeface="Trebuchet MS"/>
              </a:rPr>
              <a:t>Eg. </a:t>
            </a:r>
            <a:r>
              <a:rPr sz="2400" spc="-15" dirty="0">
                <a:latin typeface="Trebuchet MS"/>
                <a:cs typeface="Trebuchet MS"/>
              </a:rPr>
              <a:t>Recommending </a:t>
            </a:r>
            <a:r>
              <a:rPr sz="2400" dirty="0">
                <a:latin typeface="Trebuchet MS"/>
                <a:cs typeface="Trebuchet MS"/>
              </a:rPr>
              <a:t>a list of fruits  for a </a:t>
            </a:r>
            <a:r>
              <a:rPr sz="2400" spc="-5" dirty="0">
                <a:latin typeface="Trebuchet MS"/>
                <a:cs typeface="Trebuchet MS"/>
              </a:rPr>
              <a:t>diet </a:t>
            </a:r>
            <a:r>
              <a:rPr sz="2400" dirty="0">
                <a:latin typeface="Trebuchet MS"/>
                <a:cs typeface="Trebuchet MS"/>
              </a:rPr>
              <a:t>regimen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rebuchet MS"/>
              <a:cs typeface="Trebuchet MS"/>
            </a:endParaRPr>
          </a:p>
          <a:p>
            <a:pPr marL="273050" marR="1103630">
              <a:lnSpc>
                <a:spcPts val="2440"/>
              </a:lnSpc>
              <a:spcBef>
                <a:spcPts val="5"/>
              </a:spcBef>
            </a:pPr>
            <a:r>
              <a:rPr sz="2400" b="1" spc="-5" dirty="0">
                <a:latin typeface="Trebuchet MS"/>
                <a:cs typeface="Trebuchet MS"/>
              </a:rPr>
              <a:t>list_fruits </a:t>
            </a:r>
            <a:r>
              <a:rPr sz="2400" b="1" dirty="0">
                <a:latin typeface="Trebuchet MS"/>
                <a:cs typeface="Trebuchet MS"/>
              </a:rPr>
              <a:t>= </a:t>
            </a:r>
            <a:r>
              <a:rPr sz="2400" b="1" spc="-10" dirty="0">
                <a:latin typeface="Trebuchet MS"/>
                <a:cs typeface="Trebuchet MS"/>
              </a:rPr>
              <a:t>[‘orange’ </a:t>
            </a:r>
            <a:r>
              <a:rPr sz="2400" b="1" dirty="0">
                <a:latin typeface="Trebuchet MS"/>
                <a:cs typeface="Trebuchet MS"/>
              </a:rPr>
              <a:t>,  </a:t>
            </a:r>
            <a:r>
              <a:rPr sz="2400" b="1" spc="-5" dirty="0">
                <a:latin typeface="Trebuchet MS"/>
                <a:cs typeface="Trebuchet MS"/>
              </a:rPr>
              <a:t>‘pineapple’ </a:t>
            </a:r>
            <a:r>
              <a:rPr sz="2400" b="1" dirty="0">
                <a:latin typeface="Trebuchet MS"/>
                <a:cs typeface="Trebuchet MS"/>
              </a:rPr>
              <a:t>,</a:t>
            </a:r>
            <a:r>
              <a:rPr sz="2400" b="1" spc="-14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‘starfruit’]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BB6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491983" y="1818132"/>
            <a:ext cx="2075814" cy="2075814"/>
            <a:chOff x="7491983" y="1818132"/>
            <a:chExt cx="2075814" cy="2075814"/>
          </a:xfrm>
        </p:grpSpPr>
        <p:sp>
          <p:nvSpPr>
            <p:cNvPr id="12" name="object 12"/>
            <p:cNvSpPr/>
            <p:nvPr/>
          </p:nvSpPr>
          <p:spPr>
            <a:xfrm>
              <a:off x="7491983" y="1818132"/>
              <a:ext cx="2075688" cy="2075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1983" y="1818132"/>
              <a:ext cx="2075814" cy="2075814"/>
            </a:xfrm>
            <a:custGeom>
              <a:avLst/>
              <a:gdLst/>
              <a:ahLst/>
              <a:cxnLst/>
              <a:rect l="l" t="t" r="r" b="b"/>
              <a:pathLst>
                <a:path w="2075815" h="2075814">
                  <a:moveTo>
                    <a:pt x="1037844" y="0"/>
                  </a:moveTo>
                  <a:lnTo>
                    <a:pt x="990340" y="1068"/>
                  </a:lnTo>
                  <a:lnTo>
                    <a:pt x="943384" y="4241"/>
                  </a:lnTo>
                  <a:lnTo>
                    <a:pt x="897021" y="9474"/>
                  </a:lnTo>
                  <a:lnTo>
                    <a:pt x="851299" y="16722"/>
                  </a:lnTo>
                  <a:lnTo>
                    <a:pt x="806262" y="25937"/>
                  </a:lnTo>
                  <a:lnTo>
                    <a:pt x="761955" y="37075"/>
                  </a:lnTo>
                  <a:lnTo>
                    <a:pt x="718426" y="50089"/>
                  </a:lnTo>
                  <a:lnTo>
                    <a:pt x="675720" y="64934"/>
                  </a:lnTo>
                  <a:lnTo>
                    <a:pt x="633882" y="81563"/>
                  </a:lnTo>
                  <a:lnTo>
                    <a:pt x="592959" y="99932"/>
                  </a:lnTo>
                  <a:lnTo>
                    <a:pt x="552996" y="119994"/>
                  </a:lnTo>
                  <a:lnTo>
                    <a:pt x="514039" y="141703"/>
                  </a:lnTo>
                  <a:lnTo>
                    <a:pt x="476134" y="165014"/>
                  </a:lnTo>
                  <a:lnTo>
                    <a:pt x="439327" y="189881"/>
                  </a:lnTo>
                  <a:lnTo>
                    <a:pt x="403663" y="216258"/>
                  </a:lnTo>
                  <a:lnTo>
                    <a:pt x="369188" y="244099"/>
                  </a:lnTo>
                  <a:lnTo>
                    <a:pt x="335948" y="273358"/>
                  </a:lnTo>
                  <a:lnTo>
                    <a:pt x="303990" y="303990"/>
                  </a:lnTo>
                  <a:lnTo>
                    <a:pt x="273358" y="335948"/>
                  </a:lnTo>
                  <a:lnTo>
                    <a:pt x="244099" y="369188"/>
                  </a:lnTo>
                  <a:lnTo>
                    <a:pt x="216258" y="403663"/>
                  </a:lnTo>
                  <a:lnTo>
                    <a:pt x="189881" y="439327"/>
                  </a:lnTo>
                  <a:lnTo>
                    <a:pt x="165014" y="476134"/>
                  </a:lnTo>
                  <a:lnTo>
                    <a:pt x="141703" y="514039"/>
                  </a:lnTo>
                  <a:lnTo>
                    <a:pt x="119994" y="552996"/>
                  </a:lnTo>
                  <a:lnTo>
                    <a:pt x="99932" y="592959"/>
                  </a:lnTo>
                  <a:lnTo>
                    <a:pt x="81563" y="633882"/>
                  </a:lnTo>
                  <a:lnTo>
                    <a:pt x="64934" y="675720"/>
                  </a:lnTo>
                  <a:lnTo>
                    <a:pt x="50089" y="718426"/>
                  </a:lnTo>
                  <a:lnTo>
                    <a:pt x="37075" y="761955"/>
                  </a:lnTo>
                  <a:lnTo>
                    <a:pt x="25937" y="806262"/>
                  </a:lnTo>
                  <a:lnTo>
                    <a:pt x="16722" y="851299"/>
                  </a:lnTo>
                  <a:lnTo>
                    <a:pt x="9474" y="897021"/>
                  </a:lnTo>
                  <a:lnTo>
                    <a:pt x="4241" y="943384"/>
                  </a:lnTo>
                  <a:lnTo>
                    <a:pt x="1068" y="990340"/>
                  </a:lnTo>
                  <a:lnTo>
                    <a:pt x="0" y="1037843"/>
                  </a:lnTo>
                  <a:lnTo>
                    <a:pt x="1068" y="1085347"/>
                  </a:lnTo>
                  <a:lnTo>
                    <a:pt x="4241" y="1132303"/>
                  </a:lnTo>
                  <a:lnTo>
                    <a:pt x="9474" y="1178666"/>
                  </a:lnTo>
                  <a:lnTo>
                    <a:pt x="16722" y="1224388"/>
                  </a:lnTo>
                  <a:lnTo>
                    <a:pt x="25937" y="1269425"/>
                  </a:lnTo>
                  <a:lnTo>
                    <a:pt x="37075" y="1313732"/>
                  </a:lnTo>
                  <a:lnTo>
                    <a:pt x="50089" y="1357261"/>
                  </a:lnTo>
                  <a:lnTo>
                    <a:pt x="64934" y="1399967"/>
                  </a:lnTo>
                  <a:lnTo>
                    <a:pt x="81563" y="1441805"/>
                  </a:lnTo>
                  <a:lnTo>
                    <a:pt x="99932" y="1482728"/>
                  </a:lnTo>
                  <a:lnTo>
                    <a:pt x="119994" y="1522691"/>
                  </a:lnTo>
                  <a:lnTo>
                    <a:pt x="141703" y="1561648"/>
                  </a:lnTo>
                  <a:lnTo>
                    <a:pt x="165014" y="1599553"/>
                  </a:lnTo>
                  <a:lnTo>
                    <a:pt x="189881" y="1636360"/>
                  </a:lnTo>
                  <a:lnTo>
                    <a:pt x="216258" y="1672024"/>
                  </a:lnTo>
                  <a:lnTo>
                    <a:pt x="244099" y="1706499"/>
                  </a:lnTo>
                  <a:lnTo>
                    <a:pt x="273358" y="1739739"/>
                  </a:lnTo>
                  <a:lnTo>
                    <a:pt x="303990" y="1771697"/>
                  </a:lnTo>
                  <a:lnTo>
                    <a:pt x="335948" y="1802329"/>
                  </a:lnTo>
                  <a:lnTo>
                    <a:pt x="369188" y="1831588"/>
                  </a:lnTo>
                  <a:lnTo>
                    <a:pt x="403663" y="1859429"/>
                  </a:lnTo>
                  <a:lnTo>
                    <a:pt x="439327" y="1885806"/>
                  </a:lnTo>
                  <a:lnTo>
                    <a:pt x="476134" y="1910673"/>
                  </a:lnTo>
                  <a:lnTo>
                    <a:pt x="514039" y="1933984"/>
                  </a:lnTo>
                  <a:lnTo>
                    <a:pt x="552996" y="1955693"/>
                  </a:lnTo>
                  <a:lnTo>
                    <a:pt x="592959" y="1975755"/>
                  </a:lnTo>
                  <a:lnTo>
                    <a:pt x="633882" y="1994124"/>
                  </a:lnTo>
                  <a:lnTo>
                    <a:pt x="675720" y="2010753"/>
                  </a:lnTo>
                  <a:lnTo>
                    <a:pt x="718426" y="2025598"/>
                  </a:lnTo>
                  <a:lnTo>
                    <a:pt x="761955" y="2038612"/>
                  </a:lnTo>
                  <a:lnTo>
                    <a:pt x="806262" y="2049750"/>
                  </a:lnTo>
                  <a:lnTo>
                    <a:pt x="851299" y="2058965"/>
                  </a:lnTo>
                  <a:lnTo>
                    <a:pt x="897021" y="2066213"/>
                  </a:lnTo>
                  <a:lnTo>
                    <a:pt x="943384" y="2071446"/>
                  </a:lnTo>
                  <a:lnTo>
                    <a:pt x="990340" y="2074619"/>
                  </a:lnTo>
                  <a:lnTo>
                    <a:pt x="1037844" y="2075687"/>
                  </a:lnTo>
                  <a:lnTo>
                    <a:pt x="1085347" y="2074619"/>
                  </a:lnTo>
                  <a:lnTo>
                    <a:pt x="1132303" y="2071446"/>
                  </a:lnTo>
                  <a:lnTo>
                    <a:pt x="1178666" y="2066213"/>
                  </a:lnTo>
                  <a:lnTo>
                    <a:pt x="1224388" y="2058965"/>
                  </a:lnTo>
                  <a:lnTo>
                    <a:pt x="1269425" y="2049750"/>
                  </a:lnTo>
                  <a:lnTo>
                    <a:pt x="1313732" y="2038612"/>
                  </a:lnTo>
                  <a:lnTo>
                    <a:pt x="1357261" y="2025598"/>
                  </a:lnTo>
                  <a:lnTo>
                    <a:pt x="1399967" y="2010753"/>
                  </a:lnTo>
                  <a:lnTo>
                    <a:pt x="1441805" y="1994124"/>
                  </a:lnTo>
                  <a:lnTo>
                    <a:pt x="1482728" y="1975755"/>
                  </a:lnTo>
                  <a:lnTo>
                    <a:pt x="1522691" y="1955693"/>
                  </a:lnTo>
                  <a:lnTo>
                    <a:pt x="1561648" y="1933984"/>
                  </a:lnTo>
                  <a:lnTo>
                    <a:pt x="1599553" y="1910673"/>
                  </a:lnTo>
                  <a:lnTo>
                    <a:pt x="1636360" y="1885806"/>
                  </a:lnTo>
                  <a:lnTo>
                    <a:pt x="1672024" y="1859429"/>
                  </a:lnTo>
                  <a:lnTo>
                    <a:pt x="1706499" y="1831588"/>
                  </a:lnTo>
                  <a:lnTo>
                    <a:pt x="1739739" y="1802329"/>
                  </a:lnTo>
                  <a:lnTo>
                    <a:pt x="1771697" y="1771697"/>
                  </a:lnTo>
                  <a:lnTo>
                    <a:pt x="1802329" y="1739739"/>
                  </a:lnTo>
                  <a:lnTo>
                    <a:pt x="1831588" y="1706499"/>
                  </a:lnTo>
                  <a:lnTo>
                    <a:pt x="1859429" y="1672024"/>
                  </a:lnTo>
                  <a:lnTo>
                    <a:pt x="1885806" y="1636360"/>
                  </a:lnTo>
                  <a:lnTo>
                    <a:pt x="1910673" y="1599553"/>
                  </a:lnTo>
                  <a:lnTo>
                    <a:pt x="1933984" y="1561648"/>
                  </a:lnTo>
                  <a:lnTo>
                    <a:pt x="1955693" y="1522691"/>
                  </a:lnTo>
                  <a:lnTo>
                    <a:pt x="1975755" y="1482728"/>
                  </a:lnTo>
                  <a:lnTo>
                    <a:pt x="1994124" y="1441805"/>
                  </a:lnTo>
                  <a:lnTo>
                    <a:pt x="2010753" y="1399967"/>
                  </a:lnTo>
                  <a:lnTo>
                    <a:pt x="2025598" y="1357261"/>
                  </a:lnTo>
                  <a:lnTo>
                    <a:pt x="2038612" y="1313732"/>
                  </a:lnTo>
                  <a:lnTo>
                    <a:pt x="2049750" y="1269425"/>
                  </a:lnTo>
                  <a:lnTo>
                    <a:pt x="2058965" y="1224388"/>
                  </a:lnTo>
                  <a:lnTo>
                    <a:pt x="2066213" y="1178666"/>
                  </a:lnTo>
                  <a:lnTo>
                    <a:pt x="2071446" y="1132303"/>
                  </a:lnTo>
                  <a:lnTo>
                    <a:pt x="2074619" y="1085347"/>
                  </a:lnTo>
                  <a:lnTo>
                    <a:pt x="2075688" y="1037843"/>
                  </a:lnTo>
                  <a:lnTo>
                    <a:pt x="2074619" y="990340"/>
                  </a:lnTo>
                  <a:lnTo>
                    <a:pt x="2071446" y="943384"/>
                  </a:lnTo>
                  <a:lnTo>
                    <a:pt x="2066213" y="897021"/>
                  </a:lnTo>
                  <a:lnTo>
                    <a:pt x="2058965" y="851299"/>
                  </a:lnTo>
                  <a:lnTo>
                    <a:pt x="2049750" y="806262"/>
                  </a:lnTo>
                  <a:lnTo>
                    <a:pt x="2038612" y="761955"/>
                  </a:lnTo>
                  <a:lnTo>
                    <a:pt x="2025598" y="718426"/>
                  </a:lnTo>
                  <a:lnTo>
                    <a:pt x="2010753" y="675720"/>
                  </a:lnTo>
                  <a:lnTo>
                    <a:pt x="1994124" y="633882"/>
                  </a:lnTo>
                  <a:lnTo>
                    <a:pt x="1975755" y="592959"/>
                  </a:lnTo>
                  <a:lnTo>
                    <a:pt x="1955693" y="552996"/>
                  </a:lnTo>
                  <a:lnTo>
                    <a:pt x="1933984" y="514039"/>
                  </a:lnTo>
                  <a:lnTo>
                    <a:pt x="1910673" y="476134"/>
                  </a:lnTo>
                  <a:lnTo>
                    <a:pt x="1885806" y="439327"/>
                  </a:lnTo>
                  <a:lnTo>
                    <a:pt x="1859429" y="403663"/>
                  </a:lnTo>
                  <a:lnTo>
                    <a:pt x="1831588" y="369188"/>
                  </a:lnTo>
                  <a:lnTo>
                    <a:pt x="1802329" y="335948"/>
                  </a:lnTo>
                  <a:lnTo>
                    <a:pt x="1771697" y="303990"/>
                  </a:lnTo>
                  <a:lnTo>
                    <a:pt x="1739739" y="273358"/>
                  </a:lnTo>
                  <a:lnTo>
                    <a:pt x="1706499" y="244099"/>
                  </a:lnTo>
                  <a:lnTo>
                    <a:pt x="1672024" y="216258"/>
                  </a:lnTo>
                  <a:lnTo>
                    <a:pt x="1636360" y="189881"/>
                  </a:lnTo>
                  <a:lnTo>
                    <a:pt x="1599553" y="165014"/>
                  </a:lnTo>
                  <a:lnTo>
                    <a:pt x="1561648" y="141703"/>
                  </a:lnTo>
                  <a:lnTo>
                    <a:pt x="1522691" y="119994"/>
                  </a:lnTo>
                  <a:lnTo>
                    <a:pt x="1482728" y="99932"/>
                  </a:lnTo>
                  <a:lnTo>
                    <a:pt x="1441805" y="81563"/>
                  </a:lnTo>
                  <a:lnTo>
                    <a:pt x="1399967" y="64934"/>
                  </a:lnTo>
                  <a:lnTo>
                    <a:pt x="1357261" y="50089"/>
                  </a:lnTo>
                  <a:lnTo>
                    <a:pt x="1313732" y="37075"/>
                  </a:lnTo>
                  <a:lnTo>
                    <a:pt x="1269425" y="25937"/>
                  </a:lnTo>
                  <a:lnTo>
                    <a:pt x="1224388" y="16722"/>
                  </a:lnTo>
                  <a:lnTo>
                    <a:pt x="1178666" y="9474"/>
                  </a:lnTo>
                  <a:lnTo>
                    <a:pt x="1132303" y="4241"/>
                  </a:lnTo>
                  <a:lnTo>
                    <a:pt x="1085347" y="1068"/>
                  </a:lnTo>
                  <a:lnTo>
                    <a:pt x="1037844" y="0"/>
                  </a:lnTo>
                  <a:close/>
                </a:path>
              </a:pathLst>
            </a:custGeom>
            <a:solidFill>
              <a:srgbClr val="4BC1B7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980" y="1933955"/>
            <a:ext cx="573024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7224" y="630681"/>
            <a:ext cx="2588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Data</a:t>
            </a:r>
            <a:r>
              <a:rPr u="none" spc="-140" dirty="0"/>
              <a:t> </a:t>
            </a:r>
            <a:r>
              <a:rPr u="none" spc="-65" dirty="0"/>
              <a:t>Types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4411" y="1702435"/>
            <a:ext cx="2089785" cy="9455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585"/>
              </a:spcBef>
            </a:pPr>
            <a:r>
              <a:rPr sz="3200" b="1" dirty="0">
                <a:latin typeface="Trebuchet MS"/>
                <a:cs typeface="Trebuchet MS"/>
              </a:rPr>
              <a:t>List  </a:t>
            </a:r>
            <a:r>
              <a:rPr sz="3200" b="1" spc="-5" dirty="0">
                <a:latin typeface="Trebuchet MS"/>
                <a:cs typeface="Trebuchet MS"/>
              </a:rPr>
              <a:t>Ope</a:t>
            </a:r>
            <a:r>
              <a:rPr sz="3200" b="1" spc="-100" dirty="0">
                <a:latin typeface="Trebuchet MS"/>
                <a:cs typeface="Trebuchet MS"/>
              </a:rPr>
              <a:t>r</a:t>
            </a:r>
            <a:r>
              <a:rPr sz="3200" b="1" dirty="0">
                <a:latin typeface="Trebuchet MS"/>
                <a:cs typeface="Trebuchet MS"/>
              </a:rPr>
              <a:t>ations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8226" y="3197090"/>
            <a:ext cx="975279" cy="969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3151" y="3291078"/>
            <a:ext cx="967105" cy="7099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490"/>
              </a:spcBef>
            </a:pPr>
            <a:r>
              <a:rPr sz="2400" b="1" spc="-5" dirty="0">
                <a:latin typeface="Trebuchet MS"/>
                <a:cs typeface="Trebuchet MS"/>
              </a:rPr>
              <a:t>Acce</a:t>
            </a:r>
            <a:r>
              <a:rPr sz="2400" b="1" spc="-10" dirty="0">
                <a:latin typeface="Trebuchet MS"/>
                <a:cs typeface="Trebuchet MS"/>
              </a:rPr>
              <a:t>s</a:t>
            </a:r>
            <a:r>
              <a:rPr sz="2400" b="1" dirty="0">
                <a:latin typeface="Trebuchet MS"/>
                <a:cs typeface="Trebuchet MS"/>
              </a:rPr>
              <a:t>s  </a:t>
            </a:r>
            <a:r>
              <a:rPr sz="2400" b="1" spc="-5" dirty="0">
                <a:latin typeface="Trebuchet MS"/>
                <a:cs typeface="Trebuchet MS"/>
              </a:rPr>
              <a:t>values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8226" y="4911590"/>
            <a:ext cx="975279" cy="9697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80513" y="5193919"/>
            <a:ext cx="104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rebuchet MS"/>
                <a:cs typeface="Trebuchet MS"/>
              </a:rPr>
              <a:t>U</a:t>
            </a:r>
            <a:r>
              <a:rPr sz="2400" b="1" spc="5" dirty="0">
                <a:latin typeface="Trebuchet MS"/>
                <a:cs typeface="Trebuchet MS"/>
              </a:rPr>
              <a:t>p</a:t>
            </a:r>
            <a:r>
              <a:rPr sz="2400" b="1" dirty="0">
                <a:latin typeface="Trebuchet MS"/>
                <a:cs typeface="Trebuchet MS"/>
              </a:rPr>
              <a:t>date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4015" y="3200138"/>
            <a:ext cx="973872" cy="969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68365" y="3293186"/>
            <a:ext cx="1336040" cy="71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95"/>
              </a:lnSpc>
              <a:spcBef>
                <a:spcPts val="100"/>
              </a:spcBef>
            </a:pPr>
            <a:r>
              <a:rPr sz="2400" b="1" dirty="0">
                <a:latin typeface="Trebuchet MS"/>
                <a:cs typeface="Trebuchet MS"/>
              </a:rPr>
              <a:t>Delete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695"/>
              </a:lnSpc>
            </a:pPr>
            <a:r>
              <a:rPr sz="2400" b="1" dirty="0">
                <a:latin typeface="Trebuchet MS"/>
                <a:cs typeface="Trebuchet MS"/>
              </a:rPr>
              <a:t>elements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9106" y="4975598"/>
            <a:ext cx="969786" cy="9697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75730" y="5230190"/>
            <a:ext cx="10039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rebuchet MS"/>
                <a:cs typeface="Trebuchet MS"/>
              </a:rPr>
              <a:t>Leng</a:t>
            </a:r>
            <a:r>
              <a:rPr sz="2400" b="1" spc="-10" dirty="0">
                <a:latin typeface="Trebuchet MS"/>
                <a:cs typeface="Trebuchet MS"/>
              </a:rPr>
              <a:t>t</a:t>
            </a:r>
            <a:r>
              <a:rPr sz="2400" b="1" dirty="0"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9481" y="3137654"/>
            <a:ext cx="968393" cy="969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86392" y="3391916"/>
            <a:ext cx="2288266" cy="38343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490"/>
              </a:spcBef>
            </a:pPr>
            <a:r>
              <a:rPr sz="2400" b="1" dirty="0">
                <a:latin typeface="Trebuchet MS"/>
                <a:cs typeface="Trebuchet MS"/>
              </a:rPr>
              <a:t>C</a:t>
            </a:r>
            <a:r>
              <a:rPr sz="2400" b="1" spc="-10" dirty="0">
                <a:latin typeface="Trebuchet MS"/>
                <a:cs typeface="Trebuchet MS"/>
              </a:rPr>
              <a:t>o</a:t>
            </a:r>
            <a:r>
              <a:rPr sz="2400" b="1" spc="-5" dirty="0">
                <a:latin typeface="Trebuchet MS"/>
                <a:cs typeface="Trebuchet MS"/>
              </a:rPr>
              <a:t>ncatenatio</a:t>
            </a:r>
            <a:r>
              <a:rPr sz="2400" b="1" dirty="0">
                <a:latin typeface="Trebuchet MS"/>
                <a:cs typeface="Trebuchet MS"/>
              </a:rPr>
              <a:t>n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61407" y="4975598"/>
            <a:ext cx="973872" cy="9697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486392" y="5230190"/>
            <a:ext cx="1517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rebuchet MS"/>
                <a:cs typeface="Trebuchet MS"/>
              </a:rPr>
              <a:t>Repetition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0163" y="1267967"/>
            <a:ext cx="11642725" cy="76200"/>
          </a:xfrm>
          <a:custGeom>
            <a:avLst/>
            <a:gdLst/>
            <a:ahLst/>
            <a:cxnLst/>
            <a:rect l="l" t="t" r="r" b="b"/>
            <a:pathLst>
              <a:path w="1164272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100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200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9" y="31750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642725" h="76200">
                <a:moveTo>
                  <a:pt x="74919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9" y="44450"/>
                </a:lnTo>
                <a:lnTo>
                  <a:pt x="76200" y="38100"/>
                </a:lnTo>
                <a:lnTo>
                  <a:pt x="74919" y="31750"/>
                </a:lnTo>
                <a:close/>
              </a:path>
              <a:path w="11642725" h="76200">
                <a:moveTo>
                  <a:pt x="11642216" y="31750"/>
                </a:moveTo>
                <a:lnTo>
                  <a:pt x="74919" y="31750"/>
                </a:lnTo>
                <a:lnTo>
                  <a:pt x="76200" y="38100"/>
                </a:lnTo>
                <a:lnTo>
                  <a:pt x="74919" y="44450"/>
                </a:lnTo>
                <a:lnTo>
                  <a:pt x="11642216" y="44450"/>
                </a:lnTo>
                <a:lnTo>
                  <a:pt x="11642216" y="31750"/>
                </a:lnTo>
                <a:close/>
              </a:path>
            </a:pathLst>
          </a:custGeom>
          <a:solidFill>
            <a:srgbClr val="3BB6D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52"/>
          <p:cNvSpPr txBox="1">
            <a:spLocks noGrp="1"/>
          </p:cNvSpPr>
          <p:nvPr>
            <p:ph type="sldNum" idx="12"/>
          </p:nvPr>
        </p:nvSpPr>
        <p:spPr>
          <a:xfrm>
            <a:off x="4074665" y="6367045"/>
            <a:ext cx="41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>
                <a:solidFill>
                  <a:srgbClr val="898989"/>
                </a:solidFill>
              </a:rPr>
              <a:t>Footer</a:t>
            </a:r>
            <a:endParaRPr/>
          </a:p>
        </p:txBody>
      </p:sp>
      <p:sp>
        <p:nvSpPr>
          <p:cNvPr id="719" name="Google Shape;719;p52"/>
          <p:cNvSpPr txBox="1">
            <a:spLocks noGrp="1"/>
          </p:cNvSpPr>
          <p:nvPr>
            <p:ph type="body" idx="1"/>
          </p:nvPr>
        </p:nvSpPr>
        <p:spPr>
          <a:xfrm>
            <a:off x="4285131" y="4669112"/>
            <a:ext cx="7140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85742" indent="-285742">
              <a:spcBef>
                <a:spcPts val="0"/>
              </a:spcBef>
            </a:pPr>
            <a:r>
              <a:rPr lang="en"/>
              <a:t>Practice in teams of 4 students</a:t>
            </a:r>
            <a:endParaRPr/>
          </a:p>
          <a:p>
            <a:pPr marL="285742" indent="-285742"/>
            <a:r>
              <a:rPr lang="en"/>
              <a:t>Industry expert mentoring to learn better</a:t>
            </a:r>
            <a:endParaRPr/>
          </a:p>
          <a:p>
            <a:pPr marL="285742" indent="-285742"/>
            <a:r>
              <a:rPr lang="en"/>
              <a:t>Get personalised feedback for improvements</a:t>
            </a:r>
            <a:endParaRPr/>
          </a:p>
        </p:txBody>
      </p:sp>
      <p:sp>
        <p:nvSpPr>
          <p:cNvPr id="720" name="Google Shape;720;p52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" sz="12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9</a:t>
            </a:fld>
            <a:endParaRPr sz="12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13"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2"/>
          <p:cNvSpPr txBox="1"/>
          <p:nvPr/>
        </p:nvSpPr>
        <p:spPr>
          <a:xfrm>
            <a:off x="856223" y="-302318"/>
            <a:ext cx="7324400" cy="1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5333F"/>
              </a:buClr>
              <a:buSzPts val="3600"/>
            </a:pPr>
            <a:r>
              <a:rPr lang="en" sz="4800" dirty="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</a:t>
            </a:r>
            <a:endParaRPr sz="4800" dirty="0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52"/>
          <p:cNvSpPr txBox="1"/>
          <p:nvPr/>
        </p:nvSpPr>
        <p:spPr>
          <a:xfrm>
            <a:off x="8682565" y="6356351"/>
            <a:ext cx="274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65113" y="276120"/>
            <a:ext cx="1084840" cy="2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2"/>
          <p:cNvSpPr txBox="1"/>
          <p:nvPr/>
        </p:nvSpPr>
        <p:spPr>
          <a:xfrm>
            <a:off x="1282028" y="1130318"/>
            <a:ext cx="10143600" cy="511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Suppose list1 is [4, 2, 2, 4, 5, 2, 1, 0], Which of the following is correct syntax for slicing operation?</a:t>
            </a:r>
          </a:p>
          <a:p>
            <a:pPr lvl="1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a) print(list1[0])</a:t>
            </a:r>
          </a:p>
          <a:p>
            <a:pPr lvl="1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b) print(list1[:2])</a:t>
            </a:r>
          </a:p>
          <a:p>
            <a:pPr lvl="1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c) print(list1[:-2])</a:t>
            </a:r>
          </a:p>
          <a:p>
            <a:pPr lvl="1">
              <a:lnSpc>
                <a:spcPct val="200000"/>
              </a:lnSpc>
              <a:buClr>
                <a:srgbClr val="000000"/>
              </a:buClr>
              <a:buSzPts val="1100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d) all of the mentioned</a:t>
            </a:r>
            <a:endParaRPr lang="en-US" sz="2400" b="1" dirty="0">
              <a:solidFill>
                <a:srgbClr val="333333"/>
              </a:solidFill>
              <a:latin typeface="Roboto"/>
              <a:ea typeface="Calibri"/>
              <a:cs typeface="Calibri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129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10003</TotalTime>
  <Words>887</Words>
  <Application>Microsoft Office PowerPoint</Application>
  <PresentationFormat>Widescreen</PresentationFormat>
  <Paragraphs>213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Proxima Nova</vt:lpstr>
      <vt:lpstr>Proxima Nova Light</vt:lpstr>
      <vt:lpstr>Proxima Nova Rg</vt:lpstr>
      <vt:lpstr>Roboto</vt:lpstr>
      <vt:lpstr>Times New Roman</vt:lpstr>
      <vt:lpstr>Trebuchet MS</vt:lpstr>
      <vt:lpstr>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Data Types/Data Structures</vt:lpstr>
      <vt:lpstr>Data Types</vt:lpstr>
      <vt:lpstr>Data Types</vt:lpstr>
      <vt:lpstr>Data Types</vt:lpstr>
      <vt:lpstr>PowerPoint Presentation</vt:lpstr>
      <vt:lpstr>PowerPoint Presentation</vt:lpstr>
      <vt:lpstr> Data Types </vt:lpstr>
      <vt:lpstr>PowerPoint Presentation</vt:lpstr>
      <vt:lpstr>PowerPoint Presentation</vt:lpstr>
      <vt:lpstr>PowerPoint Presentation</vt:lpstr>
      <vt:lpstr>Programming in Python</vt:lpstr>
      <vt:lpstr>Loops</vt:lpstr>
      <vt:lpstr>Loops</vt:lpstr>
      <vt:lpstr>Loops</vt:lpstr>
      <vt:lpstr>PowerPoint Presentation</vt:lpstr>
      <vt:lpstr>PowerPoint Presentation</vt:lpstr>
      <vt:lpstr>PowerPoint Presentation</vt:lpstr>
      <vt:lpstr>Points to Remember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DoomsPC</dc:creator>
  <cp:lastModifiedBy>Reena Duggal</cp:lastModifiedBy>
  <cp:revision>328</cp:revision>
  <dcterms:created xsi:type="dcterms:W3CDTF">2018-12-30T08:36:10Z</dcterms:created>
  <dcterms:modified xsi:type="dcterms:W3CDTF">2020-10-03T04:14:09Z</dcterms:modified>
</cp:coreProperties>
</file>